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8" r:id="rId4"/>
    <p:sldId id="259" r:id="rId5"/>
    <p:sldId id="260" r:id="rId6"/>
    <p:sldId id="261" r:id="rId7"/>
    <p:sldId id="262" r:id="rId8"/>
    <p:sldId id="297" r:id="rId9"/>
    <p:sldId id="267" r:id="rId10"/>
    <p:sldId id="298" r:id="rId11"/>
    <p:sldId id="268" r:id="rId12"/>
    <p:sldId id="314" r:id="rId13"/>
    <p:sldId id="281" r:id="rId14"/>
    <p:sldId id="269" r:id="rId15"/>
    <p:sldId id="271" r:id="rId16"/>
    <p:sldId id="274" r:id="rId17"/>
    <p:sldId id="304" r:id="rId18"/>
    <p:sldId id="273" r:id="rId19"/>
    <p:sldId id="280" r:id="rId20"/>
    <p:sldId id="305" r:id="rId21"/>
    <p:sldId id="283" r:id="rId22"/>
    <p:sldId id="284" r:id="rId23"/>
    <p:sldId id="282" r:id="rId24"/>
    <p:sldId id="299" r:id="rId25"/>
    <p:sldId id="275" r:id="rId26"/>
    <p:sldId id="276" r:id="rId27"/>
    <p:sldId id="277" r:id="rId28"/>
    <p:sldId id="302" r:id="rId29"/>
    <p:sldId id="303" r:id="rId30"/>
    <p:sldId id="285" r:id="rId31"/>
    <p:sldId id="300" r:id="rId32"/>
    <p:sldId id="265" r:id="rId33"/>
    <p:sldId id="266" r:id="rId34"/>
    <p:sldId id="306" r:id="rId35"/>
    <p:sldId id="286" r:id="rId36"/>
    <p:sldId id="307" r:id="rId37"/>
    <p:sldId id="308" r:id="rId38"/>
    <p:sldId id="287" r:id="rId39"/>
    <p:sldId id="301" r:id="rId40"/>
    <p:sldId id="311" r:id="rId41"/>
    <p:sldId id="312" r:id="rId42"/>
    <p:sldId id="313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3" r:id="rId51"/>
    <p:sldId id="325" r:id="rId52"/>
    <p:sldId id="326" r:id="rId53"/>
    <p:sldId id="327" r:id="rId54"/>
    <p:sldId id="328" r:id="rId55"/>
    <p:sldId id="329" r:id="rId5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105" d="100"/>
          <a:sy n="105" d="100"/>
        </p:scale>
        <p:origin x="81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, Kruise" userId="6fbd4a86-b146-40e0-87f1-6a5331b189e1" providerId="ADAL" clId="{6EFD0646-B38F-47AF-8204-BA66B8168F33}"/>
    <pc:docChg chg="modSld">
      <pc:chgData name="I, Kruise" userId="6fbd4a86-b146-40e0-87f1-6a5331b189e1" providerId="ADAL" clId="{6EFD0646-B38F-47AF-8204-BA66B8168F33}" dt="2024-01-18T10:20:43.114" v="62" actId="20577"/>
      <pc:docMkLst>
        <pc:docMk/>
      </pc:docMkLst>
      <pc:sldChg chg="modSp mod">
        <pc:chgData name="I, Kruise" userId="6fbd4a86-b146-40e0-87f1-6a5331b189e1" providerId="ADAL" clId="{6EFD0646-B38F-47AF-8204-BA66B8168F33}" dt="2024-01-18T10:20:43.114" v="62" actId="20577"/>
        <pc:sldMkLst>
          <pc:docMk/>
          <pc:sldMk cId="2799170604" sldId="285"/>
        </pc:sldMkLst>
        <pc:spChg chg="mod">
          <ac:chgData name="I, Kruise" userId="6fbd4a86-b146-40e0-87f1-6a5331b189e1" providerId="ADAL" clId="{6EFD0646-B38F-47AF-8204-BA66B8168F33}" dt="2024-01-18T10:20:43.114" v="62" actId="20577"/>
          <ac:spMkLst>
            <pc:docMk/>
            <pc:sldMk cId="2799170604" sldId="285"/>
            <ac:spMk id="3" creationId="{00000000-0000-0000-0000-000000000000}"/>
          </ac:spMkLst>
        </pc:spChg>
      </pc:sldChg>
      <pc:sldChg chg="modSp mod">
        <pc:chgData name="I, Kruise" userId="6fbd4a86-b146-40e0-87f1-6a5331b189e1" providerId="ADAL" clId="{6EFD0646-B38F-47AF-8204-BA66B8168F33}" dt="2024-01-18T10:20:27.613" v="40" actId="20577"/>
        <pc:sldMkLst>
          <pc:docMk/>
          <pc:sldMk cId="1143168831" sldId="287"/>
        </pc:sldMkLst>
        <pc:spChg chg="mod">
          <ac:chgData name="I, Kruise" userId="6fbd4a86-b146-40e0-87f1-6a5331b189e1" providerId="ADAL" clId="{6EFD0646-B38F-47AF-8204-BA66B8168F33}" dt="2024-01-18T10:20:27.613" v="40" actId="20577"/>
          <ac:spMkLst>
            <pc:docMk/>
            <pc:sldMk cId="1143168831" sldId="287"/>
            <ac:spMk id="3" creationId="{00000000-0000-0000-0000-000000000000}"/>
          </ac:spMkLst>
        </pc:spChg>
      </pc:sldChg>
      <pc:sldChg chg="modSp mod">
        <pc:chgData name="I, Kruise" userId="6fbd4a86-b146-40e0-87f1-6a5331b189e1" providerId="ADAL" clId="{6EFD0646-B38F-47AF-8204-BA66B8168F33}" dt="2024-01-17T10:35:27.169" v="22" actId="20577"/>
        <pc:sldMkLst>
          <pc:docMk/>
          <pc:sldMk cId="2182556709" sldId="302"/>
        </pc:sldMkLst>
        <pc:spChg chg="mod">
          <ac:chgData name="I, Kruise" userId="6fbd4a86-b146-40e0-87f1-6a5331b189e1" providerId="ADAL" clId="{6EFD0646-B38F-47AF-8204-BA66B8168F33}" dt="2024-01-17T10:35:27.169" v="22" actId="20577"/>
          <ac:spMkLst>
            <pc:docMk/>
            <pc:sldMk cId="2182556709" sldId="302"/>
            <ac:spMk id="3" creationId="{00000000-0000-0000-0000-000000000000}"/>
          </ac:spMkLst>
        </pc:spChg>
      </pc:sldChg>
    </pc:docChg>
  </pc:docChgLst>
  <pc:docChgLst>
    <pc:chgData name="Kruise, L." userId="9c17858f-7709-4685-98a9-1b3dcf42a476" providerId="ADAL" clId="{CC55D3B6-6E0E-44DA-8927-BBA5ADC672B2}"/>
    <pc:docChg chg="custSel addSld modSld">
      <pc:chgData name="Kruise, L." userId="9c17858f-7709-4685-98a9-1b3dcf42a476" providerId="ADAL" clId="{CC55D3B6-6E0E-44DA-8927-BBA5ADC672B2}" dt="2023-11-29T12:29:10.203" v="558" actId="6549"/>
      <pc:docMkLst>
        <pc:docMk/>
      </pc:docMkLst>
      <pc:sldChg chg="modSp mod">
        <pc:chgData name="Kruise, L." userId="9c17858f-7709-4685-98a9-1b3dcf42a476" providerId="ADAL" clId="{CC55D3B6-6E0E-44DA-8927-BBA5ADC672B2}" dt="2023-11-29T12:23:34.733" v="105" actId="20577"/>
        <pc:sldMkLst>
          <pc:docMk/>
          <pc:sldMk cId="3091635842" sldId="301"/>
        </pc:sldMkLst>
        <pc:spChg chg="mod">
          <ac:chgData name="Kruise, L." userId="9c17858f-7709-4685-98a9-1b3dcf42a476" providerId="ADAL" clId="{CC55D3B6-6E0E-44DA-8927-BBA5ADC672B2}" dt="2023-11-29T12:23:34.733" v="105" actId="20577"/>
          <ac:spMkLst>
            <pc:docMk/>
            <pc:sldMk cId="3091635842" sldId="301"/>
            <ac:spMk id="2" creationId="{00000000-0000-0000-0000-000000000000}"/>
          </ac:spMkLst>
        </pc:spChg>
      </pc:sldChg>
      <pc:sldChg chg="modSp new mod">
        <pc:chgData name="Kruise, L." userId="9c17858f-7709-4685-98a9-1b3dcf42a476" providerId="ADAL" clId="{CC55D3B6-6E0E-44DA-8927-BBA5ADC672B2}" dt="2023-11-29T12:24:04.785" v="140" actId="20577"/>
        <pc:sldMkLst>
          <pc:docMk/>
          <pc:sldMk cId="2431043133" sldId="311"/>
        </pc:sldMkLst>
        <pc:spChg chg="mod">
          <ac:chgData name="Kruise, L." userId="9c17858f-7709-4685-98a9-1b3dcf42a476" providerId="ADAL" clId="{CC55D3B6-6E0E-44DA-8927-BBA5ADC672B2}" dt="2023-11-29T12:22:07.541" v="26" actId="20577"/>
          <ac:spMkLst>
            <pc:docMk/>
            <pc:sldMk cId="2431043133" sldId="311"/>
            <ac:spMk id="2" creationId="{CE6D728F-FC67-09ED-0251-6F6A5379DDBC}"/>
          </ac:spMkLst>
        </pc:spChg>
        <pc:spChg chg="mod">
          <ac:chgData name="Kruise, L." userId="9c17858f-7709-4685-98a9-1b3dcf42a476" providerId="ADAL" clId="{CC55D3B6-6E0E-44DA-8927-BBA5ADC672B2}" dt="2023-11-29T12:24:04.785" v="140" actId="20577"/>
          <ac:spMkLst>
            <pc:docMk/>
            <pc:sldMk cId="2431043133" sldId="311"/>
            <ac:spMk id="3" creationId="{971CE7E0-B63D-CA94-8A1B-9856B2F42234}"/>
          </ac:spMkLst>
        </pc:spChg>
      </pc:sldChg>
      <pc:sldChg chg="modSp new mod">
        <pc:chgData name="Kruise, L." userId="9c17858f-7709-4685-98a9-1b3dcf42a476" providerId="ADAL" clId="{CC55D3B6-6E0E-44DA-8927-BBA5ADC672B2}" dt="2023-11-29T12:26:31.676" v="427" actId="20577"/>
        <pc:sldMkLst>
          <pc:docMk/>
          <pc:sldMk cId="2941172868" sldId="312"/>
        </pc:sldMkLst>
        <pc:spChg chg="mod">
          <ac:chgData name="Kruise, L." userId="9c17858f-7709-4685-98a9-1b3dcf42a476" providerId="ADAL" clId="{CC55D3B6-6E0E-44DA-8927-BBA5ADC672B2}" dt="2023-11-29T12:23:19.921" v="80" actId="20577"/>
          <ac:spMkLst>
            <pc:docMk/>
            <pc:sldMk cId="2941172868" sldId="312"/>
            <ac:spMk id="2" creationId="{CB894864-7936-1754-0F06-4F60851A3FC8}"/>
          </ac:spMkLst>
        </pc:spChg>
        <pc:spChg chg="mod">
          <ac:chgData name="Kruise, L." userId="9c17858f-7709-4685-98a9-1b3dcf42a476" providerId="ADAL" clId="{CC55D3B6-6E0E-44DA-8927-BBA5ADC672B2}" dt="2023-11-29T12:26:31.676" v="427" actId="20577"/>
          <ac:spMkLst>
            <pc:docMk/>
            <pc:sldMk cId="2941172868" sldId="312"/>
            <ac:spMk id="3" creationId="{10CCC6CE-8C11-6B42-328A-BE53D9A6DDEC}"/>
          </ac:spMkLst>
        </pc:spChg>
      </pc:sldChg>
      <pc:sldChg chg="modSp new mod">
        <pc:chgData name="Kruise, L." userId="9c17858f-7709-4685-98a9-1b3dcf42a476" providerId="ADAL" clId="{CC55D3B6-6E0E-44DA-8927-BBA5ADC672B2}" dt="2023-11-29T12:29:10.203" v="558" actId="6549"/>
        <pc:sldMkLst>
          <pc:docMk/>
          <pc:sldMk cId="340794447" sldId="313"/>
        </pc:sldMkLst>
        <pc:spChg chg="mod">
          <ac:chgData name="Kruise, L." userId="9c17858f-7709-4685-98a9-1b3dcf42a476" providerId="ADAL" clId="{CC55D3B6-6E0E-44DA-8927-BBA5ADC672B2}" dt="2023-11-29T12:26:49.128" v="434" actId="20577"/>
          <ac:spMkLst>
            <pc:docMk/>
            <pc:sldMk cId="340794447" sldId="313"/>
            <ac:spMk id="2" creationId="{97FDAB7E-B3B1-4E94-E4C5-CC15F62FD761}"/>
          </ac:spMkLst>
        </pc:spChg>
        <pc:spChg chg="mod">
          <ac:chgData name="Kruise, L." userId="9c17858f-7709-4685-98a9-1b3dcf42a476" providerId="ADAL" clId="{CC55D3B6-6E0E-44DA-8927-BBA5ADC672B2}" dt="2023-11-29T12:29:10.203" v="558" actId="6549"/>
          <ac:spMkLst>
            <pc:docMk/>
            <pc:sldMk cId="340794447" sldId="313"/>
            <ac:spMk id="3" creationId="{243CC4A4-7151-F49E-DE00-0D6142C3CE35}"/>
          </ac:spMkLst>
        </pc:spChg>
      </pc:sldChg>
    </pc:docChg>
  </pc:docChgLst>
  <pc:docChgLst>
    <pc:chgData name="Inus Kruise" userId="9c17858f-7709-4685-98a9-1b3dcf42a476" providerId="ADAL" clId="{BB2C7A14-0586-4FF0-9F90-CF32E9BB73BF}"/>
    <pc:docChg chg="custSel modSld">
      <pc:chgData name="Inus Kruise" userId="9c17858f-7709-4685-98a9-1b3dcf42a476" providerId="ADAL" clId="{BB2C7A14-0586-4FF0-9F90-CF32E9BB73BF}" dt="2022-01-07T10:26:18.466" v="31" actId="1036"/>
      <pc:docMkLst>
        <pc:docMk/>
      </pc:docMkLst>
      <pc:sldChg chg="addSp delSp modSp mod">
        <pc:chgData name="Inus Kruise" userId="9c17858f-7709-4685-98a9-1b3dcf42a476" providerId="ADAL" clId="{BB2C7A14-0586-4FF0-9F90-CF32E9BB73BF}" dt="2022-01-07T10:26:18.466" v="31" actId="1036"/>
        <pc:sldMkLst>
          <pc:docMk/>
          <pc:sldMk cId="2505930116" sldId="290"/>
        </pc:sldMkLst>
        <pc:spChg chg="mod">
          <ac:chgData name="Inus Kruise" userId="9c17858f-7709-4685-98a9-1b3dcf42a476" providerId="ADAL" clId="{BB2C7A14-0586-4FF0-9F90-CF32E9BB73BF}" dt="2022-01-07T10:26:04.109" v="20" actId="207"/>
          <ac:spMkLst>
            <pc:docMk/>
            <pc:sldMk cId="2505930116" sldId="290"/>
            <ac:spMk id="3" creationId="{00000000-0000-0000-0000-000000000000}"/>
          </ac:spMkLst>
        </pc:spChg>
        <pc:picChg chg="del">
          <ac:chgData name="Inus Kruise" userId="9c17858f-7709-4685-98a9-1b3dcf42a476" providerId="ADAL" clId="{BB2C7A14-0586-4FF0-9F90-CF32E9BB73BF}" dt="2022-01-07T10:24:54.528" v="16" actId="478"/>
          <ac:picMkLst>
            <pc:docMk/>
            <pc:sldMk cId="2505930116" sldId="290"/>
            <ac:picMk id="5" creationId="{00000000-0000-0000-0000-000000000000}"/>
          </ac:picMkLst>
        </pc:picChg>
        <pc:picChg chg="add mod">
          <ac:chgData name="Inus Kruise" userId="9c17858f-7709-4685-98a9-1b3dcf42a476" providerId="ADAL" clId="{BB2C7A14-0586-4FF0-9F90-CF32E9BB73BF}" dt="2022-01-07T10:26:18.466" v="31" actId="1036"/>
          <ac:picMkLst>
            <pc:docMk/>
            <pc:sldMk cId="2505930116" sldId="290"/>
            <ac:picMk id="6" creationId="{8944ADA0-6C3A-481A-BEAE-EDA4034C5ED4}"/>
          </ac:picMkLst>
        </pc:picChg>
      </pc:sldChg>
      <pc:sldChg chg="modSp mod">
        <pc:chgData name="Inus Kruise" userId="9c17858f-7709-4685-98a9-1b3dcf42a476" providerId="ADAL" clId="{BB2C7A14-0586-4FF0-9F90-CF32E9BB73BF}" dt="2022-01-07T10:18:01.092" v="15" actId="20577"/>
        <pc:sldMkLst>
          <pc:docMk/>
          <pc:sldMk cId="4046627035" sldId="295"/>
        </pc:sldMkLst>
        <pc:spChg chg="mod">
          <ac:chgData name="Inus Kruise" userId="9c17858f-7709-4685-98a9-1b3dcf42a476" providerId="ADAL" clId="{BB2C7A14-0586-4FF0-9F90-CF32E9BB73BF}" dt="2022-01-07T10:18:01.092" v="15" actId="20577"/>
          <ac:spMkLst>
            <pc:docMk/>
            <pc:sldMk cId="4046627035" sldId="295"/>
            <ac:spMk id="3" creationId="{00000000-0000-0000-0000-000000000000}"/>
          </ac:spMkLst>
        </pc:spChg>
      </pc:sldChg>
    </pc:docChg>
  </pc:docChgLst>
  <pc:docChgLst>
    <pc:chgData name="Kruise, L." userId="9c17858f-7709-4685-98a9-1b3dcf42a476" providerId="ADAL" clId="{992BFD38-6076-41DF-9356-DC8F867AF706}"/>
    <pc:docChg chg="undo custSel addSld delSld modSld">
      <pc:chgData name="Kruise, L." userId="9c17858f-7709-4685-98a9-1b3dcf42a476" providerId="ADAL" clId="{992BFD38-6076-41DF-9356-DC8F867AF706}" dt="2022-12-18T11:05:10.945" v="1232" actId="14100"/>
      <pc:docMkLst>
        <pc:docMk/>
      </pc:docMkLst>
      <pc:sldChg chg="del modAnim">
        <pc:chgData name="Kruise, L." userId="9c17858f-7709-4685-98a9-1b3dcf42a476" providerId="ADAL" clId="{992BFD38-6076-41DF-9356-DC8F867AF706}" dt="2022-12-15T09:33:58.144" v="1034" actId="47"/>
        <pc:sldMkLst>
          <pc:docMk/>
          <pc:sldMk cId="3669956496" sldId="257"/>
        </pc:sldMkLst>
      </pc:sldChg>
      <pc:sldChg chg="modSp mod">
        <pc:chgData name="Kruise, L." userId="9c17858f-7709-4685-98a9-1b3dcf42a476" providerId="ADAL" clId="{992BFD38-6076-41DF-9356-DC8F867AF706}" dt="2022-12-05T09:26:44.686" v="0" actId="15"/>
        <pc:sldMkLst>
          <pc:docMk/>
          <pc:sldMk cId="1263727456" sldId="268"/>
        </pc:sldMkLst>
        <pc:spChg chg="mod">
          <ac:chgData name="Kruise, L." userId="9c17858f-7709-4685-98a9-1b3dcf42a476" providerId="ADAL" clId="{992BFD38-6076-41DF-9356-DC8F867AF706}" dt="2022-12-05T09:26:44.686" v="0" actId="15"/>
          <ac:spMkLst>
            <pc:docMk/>
            <pc:sldMk cId="1263727456" sldId="268"/>
            <ac:spMk id="3" creationId="{00000000-0000-0000-0000-000000000000}"/>
          </ac:spMkLst>
        </pc:spChg>
      </pc:sldChg>
      <pc:sldChg chg="addSp">
        <pc:chgData name="Kruise, L." userId="9c17858f-7709-4685-98a9-1b3dcf42a476" providerId="ADAL" clId="{992BFD38-6076-41DF-9356-DC8F867AF706}" dt="2022-12-08T09:51:57.933" v="546"/>
        <pc:sldMkLst>
          <pc:docMk/>
          <pc:sldMk cId="2682918584" sldId="269"/>
        </pc:sldMkLst>
        <pc:inkChg chg="add">
          <ac:chgData name="Kruise, L." userId="9c17858f-7709-4685-98a9-1b3dcf42a476" providerId="ADAL" clId="{992BFD38-6076-41DF-9356-DC8F867AF706}" dt="2022-12-08T09:51:57.933" v="546"/>
          <ac:inkMkLst>
            <pc:docMk/>
            <pc:sldMk cId="2682918584" sldId="269"/>
            <ac:inkMk id="4" creationId="{3E828113-667B-648F-6728-89DF738D4343}"/>
          </ac:inkMkLst>
        </pc:inkChg>
      </pc:sldChg>
      <pc:sldChg chg="addSp">
        <pc:chgData name="Kruise, L." userId="9c17858f-7709-4685-98a9-1b3dcf42a476" providerId="ADAL" clId="{992BFD38-6076-41DF-9356-DC8F867AF706}" dt="2022-12-08T09:51:57.933" v="546"/>
        <pc:sldMkLst>
          <pc:docMk/>
          <pc:sldMk cId="2908784143" sldId="271"/>
        </pc:sldMkLst>
        <pc:inkChg chg="add">
          <ac:chgData name="Kruise, L." userId="9c17858f-7709-4685-98a9-1b3dcf42a476" providerId="ADAL" clId="{992BFD38-6076-41DF-9356-DC8F867AF706}" dt="2022-12-08T09:51:57.933" v="546"/>
          <ac:inkMkLst>
            <pc:docMk/>
            <pc:sldMk cId="2908784143" sldId="271"/>
            <ac:inkMk id="3" creationId="{0B8BFF90-B9C8-292D-2657-9DF011DA1437}"/>
          </ac:inkMkLst>
        </pc:inkChg>
      </pc:sldChg>
      <pc:sldChg chg="addSp">
        <pc:chgData name="Kruise, L." userId="9c17858f-7709-4685-98a9-1b3dcf42a476" providerId="ADAL" clId="{992BFD38-6076-41DF-9356-DC8F867AF706}" dt="2022-12-08T09:51:57.933" v="546"/>
        <pc:sldMkLst>
          <pc:docMk/>
          <pc:sldMk cId="1210937441" sldId="274"/>
        </pc:sldMkLst>
        <pc:inkChg chg="add">
          <ac:chgData name="Kruise, L." userId="9c17858f-7709-4685-98a9-1b3dcf42a476" providerId="ADAL" clId="{992BFD38-6076-41DF-9356-DC8F867AF706}" dt="2022-12-08T09:51:57.933" v="546"/>
          <ac:inkMkLst>
            <pc:docMk/>
            <pc:sldMk cId="1210937441" sldId="274"/>
            <ac:inkMk id="2" creationId="{0D786CE4-95C5-3B7B-248E-1EC6F37707C4}"/>
          </ac:inkMkLst>
        </pc:inkChg>
      </pc:sldChg>
      <pc:sldChg chg="addSp delSp mod">
        <pc:chgData name="Kruise, L." userId="9c17858f-7709-4685-98a9-1b3dcf42a476" providerId="ADAL" clId="{992BFD38-6076-41DF-9356-DC8F867AF706}" dt="2022-12-08T13:34:49.118" v="549" actId="478"/>
        <pc:sldMkLst>
          <pc:docMk/>
          <pc:sldMk cId="3552883423" sldId="280"/>
        </pc:sldMkLst>
        <pc:inkChg chg="add del">
          <ac:chgData name="Kruise, L." userId="9c17858f-7709-4685-98a9-1b3dcf42a476" providerId="ADAL" clId="{992BFD38-6076-41DF-9356-DC8F867AF706}" dt="2022-12-08T13:34:49.118" v="549" actId="478"/>
          <ac:inkMkLst>
            <pc:docMk/>
            <pc:sldMk cId="3552883423" sldId="280"/>
            <ac:inkMk id="4" creationId="{E187756B-717E-3A5A-A2CB-65C9A79C8804}"/>
          </ac:inkMkLst>
        </pc:inkChg>
      </pc:sldChg>
      <pc:sldChg chg="addSp delSp mod">
        <pc:chgData name="Kruise, L." userId="9c17858f-7709-4685-98a9-1b3dcf42a476" providerId="ADAL" clId="{992BFD38-6076-41DF-9356-DC8F867AF706}" dt="2022-12-08T13:34:07.084" v="547" actId="478"/>
        <pc:sldMkLst>
          <pc:docMk/>
          <pc:sldMk cId="3943384123" sldId="281"/>
        </pc:sldMkLst>
        <pc:inkChg chg="add del">
          <ac:chgData name="Kruise, L." userId="9c17858f-7709-4685-98a9-1b3dcf42a476" providerId="ADAL" clId="{992BFD38-6076-41DF-9356-DC8F867AF706}" dt="2022-12-08T13:34:07.084" v="547" actId="478"/>
          <ac:inkMkLst>
            <pc:docMk/>
            <pc:sldMk cId="3943384123" sldId="281"/>
            <ac:inkMk id="4" creationId="{EE0A94FB-1A85-A95A-3630-525A50A605D5}"/>
          </ac:inkMkLst>
        </pc:inkChg>
      </pc:sldChg>
      <pc:sldChg chg="modSp mod">
        <pc:chgData name="Kruise, L." userId="9c17858f-7709-4685-98a9-1b3dcf42a476" providerId="ADAL" clId="{992BFD38-6076-41DF-9356-DC8F867AF706}" dt="2022-12-05T09:37:01.676" v="368" actId="15"/>
        <pc:sldMkLst>
          <pc:docMk/>
          <pc:sldMk cId="2922608528" sldId="282"/>
        </pc:sldMkLst>
        <pc:spChg chg="mod">
          <ac:chgData name="Kruise, L." userId="9c17858f-7709-4685-98a9-1b3dcf42a476" providerId="ADAL" clId="{992BFD38-6076-41DF-9356-DC8F867AF706}" dt="2022-12-05T09:37:01.676" v="368" actId="15"/>
          <ac:spMkLst>
            <pc:docMk/>
            <pc:sldMk cId="2922608528" sldId="282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992BFD38-6076-41DF-9356-DC8F867AF706}" dt="2022-12-05T09:36:15.784" v="356" actId="122"/>
        <pc:sldMkLst>
          <pc:docMk/>
          <pc:sldMk cId="718065287" sldId="284"/>
        </pc:sldMkLst>
        <pc:graphicFrameChg chg="modGraphic">
          <ac:chgData name="Kruise, L." userId="9c17858f-7709-4685-98a9-1b3dcf42a476" providerId="ADAL" clId="{992BFD38-6076-41DF-9356-DC8F867AF706}" dt="2022-12-05T09:36:15.784" v="356" actId="122"/>
          <ac:graphicFrameMkLst>
            <pc:docMk/>
            <pc:sldMk cId="718065287" sldId="284"/>
            <ac:graphicFrameMk id="4" creationId="{00000000-0000-0000-0000-000000000000}"/>
          </ac:graphicFrameMkLst>
        </pc:graphicFrameChg>
      </pc:sldChg>
      <pc:sldChg chg="modSp mod">
        <pc:chgData name="Kruise, L." userId="9c17858f-7709-4685-98a9-1b3dcf42a476" providerId="ADAL" clId="{992BFD38-6076-41DF-9356-DC8F867AF706}" dt="2022-12-05T09:39:08.685" v="439" actId="15"/>
        <pc:sldMkLst>
          <pc:docMk/>
          <pc:sldMk cId="2799170604" sldId="285"/>
        </pc:sldMkLst>
        <pc:spChg chg="mod">
          <ac:chgData name="Kruise, L." userId="9c17858f-7709-4685-98a9-1b3dcf42a476" providerId="ADAL" clId="{992BFD38-6076-41DF-9356-DC8F867AF706}" dt="2022-12-05T09:39:08.685" v="439" actId="15"/>
          <ac:spMkLst>
            <pc:docMk/>
            <pc:sldMk cId="2799170604" sldId="285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992BFD38-6076-41DF-9356-DC8F867AF706}" dt="2022-12-05T09:41:56.664" v="490" actId="15"/>
        <pc:sldMkLst>
          <pc:docMk/>
          <pc:sldMk cId="1143168831" sldId="287"/>
        </pc:sldMkLst>
        <pc:spChg chg="mod">
          <ac:chgData name="Kruise, L." userId="9c17858f-7709-4685-98a9-1b3dcf42a476" providerId="ADAL" clId="{992BFD38-6076-41DF-9356-DC8F867AF706}" dt="2022-12-05T09:41:56.664" v="490" actId="15"/>
          <ac:spMkLst>
            <pc:docMk/>
            <pc:sldMk cId="1143168831" sldId="287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992BFD38-6076-41DF-9356-DC8F867AF706}" dt="2022-12-18T11:00:46.344" v="1035" actId="15"/>
        <pc:sldMkLst>
          <pc:docMk/>
          <pc:sldMk cId="4046627035" sldId="295"/>
        </pc:sldMkLst>
        <pc:spChg chg="mod">
          <ac:chgData name="Kruise, L." userId="9c17858f-7709-4685-98a9-1b3dcf42a476" providerId="ADAL" clId="{992BFD38-6076-41DF-9356-DC8F867AF706}" dt="2022-12-18T11:00:46.344" v="1035" actId="15"/>
          <ac:spMkLst>
            <pc:docMk/>
            <pc:sldMk cId="4046627035" sldId="295"/>
            <ac:spMk id="3" creationId="{00000000-0000-0000-0000-000000000000}"/>
          </ac:spMkLst>
        </pc:spChg>
      </pc:sldChg>
      <pc:sldChg chg="addSp delSp modSp new mod">
        <pc:chgData name="Kruise, L." userId="9c17858f-7709-4685-98a9-1b3dcf42a476" providerId="ADAL" clId="{992BFD38-6076-41DF-9356-DC8F867AF706}" dt="2022-12-08T13:34:43.549" v="548" actId="478"/>
        <pc:sldMkLst>
          <pc:docMk/>
          <pc:sldMk cId="1861553205" sldId="304"/>
        </pc:sldMkLst>
        <pc:spChg chg="mod">
          <ac:chgData name="Kruise, L." userId="9c17858f-7709-4685-98a9-1b3dcf42a476" providerId="ADAL" clId="{992BFD38-6076-41DF-9356-DC8F867AF706}" dt="2022-12-05T09:28:57.738" v="16" actId="20577"/>
          <ac:spMkLst>
            <pc:docMk/>
            <pc:sldMk cId="1861553205" sldId="304"/>
            <ac:spMk id="2" creationId="{32E0C251-8AA5-3BDA-D10B-9109DA24F101}"/>
          </ac:spMkLst>
        </pc:spChg>
        <pc:spChg chg="mod">
          <ac:chgData name="Kruise, L." userId="9c17858f-7709-4685-98a9-1b3dcf42a476" providerId="ADAL" clId="{992BFD38-6076-41DF-9356-DC8F867AF706}" dt="2022-12-05T09:30:18.683" v="201" actId="12"/>
          <ac:spMkLst>
            <pc:docMk/>
            <pc:sldMk cId="1861553205" sldId="304"/>
            <ac:spMk id="3" creationId="{FB86C06C-1E8C-FAEC-9C72-81F5C061BDDF}"/>
          </ac:spMkLst>
        </pc:spChg>
        <pc:inkChg chg="add del">
          <ac:chgData name="Kruise, L." userId="9c17858f-7709-4685-98a9-1b3dcf42a476" providerId="ADAL" clId="{992BFD38-6076-41DF-9356-DC8F867AF706}" dt="2022-12-08T13:34:43.549" v="548" actId="478"/>
          <ac:inkMkLst>
            <pc:docMk/>
            <pc:sldMk cId="1861553205" sldId="304"/>
            <ac:inkMk id="4" creationId="{E4272B3A-003E-088A-D0BE-3806C0D18800}"/>
          </ac:inkMkLst>
        </pc:inkChg>
      </pc:sldChg>
      <pc:sldChg chg="addSp delSp modSp new mod">
        <pc:chgData name="Kruise, L." userId="9c17858f-7709-4685-98a9-1b3dcf42a476" providerId="ADAL" clId="{992BFD38-6076-41DF-9356-DC8F867AF706}" dt="2022-12-08T13:34:53.406" v="550" actId="478"/>
        <pc:sldMkLst>
          <pc:docMk/>
          <pc:sldMk cId="2713253598" sldId="305"/>
        </pc:sldMkLst>
        <pc:spChg chg="mod">
          <ac:chgData name="Kruise, L." userId="9c17858f-7709-4685-98a9-1b3dcf42a476" providerId="ADAL" clId="{992BFD38-6076-41DF-9356-DC8F867AF706}" dt="2022-12-05T09:31:07.031" v="217" actId="20577"/>
          <ac:spMkLst>
            <pc:docMk/>
            <pc:sldMk cId="2713253598" sldId="305"/>
            <ac:spMk id="2" creationId="{149780DA-6AEE-0811-2C07-BBB4315429DF}"/>
          </ac:spMkLst>
        </pc:spChg>
        <pc:spChg chg="mod">
          <ac:chgData name="Kruise, L." userId="9c17858f-7709-4685-98a9-1b3dcf42a476" providerId="ADAL" clId="{992BFD38-6076-41DF-9356-DC8F867AF706}" dt="2022-12-05T09:35:20.925" v="355" actId="20577"/>
          <ac:spMkLst>
            <pc:docMk/>
            <pc:sldMk cId="2713253598" sldId="305"/>
            <ac:spMk id="3" creationId="{C21F597E-91A5-9751-7339-5AF093E52998}"/>
          </ac:spMkLst>
        </pc:spChg>
        <pc:inkChg chg="add del">
          <ac:chgData name="Kruise, L." userId="9c17858f-7709-4685-98a9-1b3dcf42a476" providerId="ADAL" clId="{992BFD38-6076-41DF-9356-DC8F867AF706}" dt="2022-12-08T13:34:53.406" v="550" actId="478"/>
          <ac:inkMkLst>
            <pc:docMk/>
            <pc:sldMk cId="2713253598" sldId="305"/>
            <ac:inkMk id="4" creationId="{A0C5E1BD-E3E0-004D-FC84-E598C46F27C0}"/>
          </ac:inkMkLst>
        </pc:inkChg>
      </pc:sldChg>
      <pc:sldChg chg="addSp delSp modSp add mod modAnim">
        <pc:chgData name="Kruise, L." userId="9c17858f-7709-4685-98a9-1b3dcf42a476" providerId="ADAL" clId="{992BFD38-6076-41DF-9356-DC8F867AF706}" dt="2022-12-09T08:45:10.900" v="663" actId="114"/>
        <pc:sldMkLst>
          <pc:docMk/>
          <pc:sldMk cId="4253147096" sldId="306"/>
        </pc:sldMkLst>
        <pc:spChg chg="mod">
          <ac:chgData name="Kruise, L." userId="9c17858f-7709-4685-98a9-1b3dcf42a476" providerId="ADAL" clId="{992BFD38-6076-41DF-9356-DC8F867AF706}" dt="2022-12-09T08:30:21.317" v="556" actId="338"/>
          <ac:spMkLst>
            <pc:docMk/>
            <pc:sldMk cId="4253147096" sldId="306"/>
            <ac:spMk id="2" creationId="{00000000-0000-0000-0000-000000000000}"/>
          </ac:spMkLst>
        </pc:spChg>
        <pc:spChg chg="mod">
          <ac:chgData name="Kruise, L." userId="9c17858f-7709-4685-98a9-1b3dcf42a476" providerId="ADAL" clId="{992BFD38-6076-41DF-9356-DC8F867AF706}" dt="2022-12-09T08:30:21.317" v="556" actId="338"/>
          <ac:spMkLst>
            <pc:docMk/>
            <pc:sldMk cId="4253147096" sldId="306"/>
            <ac:spMk id="5" creationId="{00000000-0000-0000-0000-000000000000}"/>
          </ac:spMkLst>
        </pc:spChg>
        <pc:spChg chg="add del mod">
          <ac:chgData name="Kruise, L." userId="9c17858f-7709-4685-98a9-1b3dcf42a476" providerId="ADAL" clId="{992BFD38-6076-41DF-9356-DC8F867AF706}" dt="2022-12-09T08:44:19.548" v="651" actId="478"/>
          <ac:spMkLst>
            <pc:docMk/>
            <pc:sldMk cId="4253147096" sldId="306"/>
            <ac:spMk id="6" creationId="{F6002B15-A505-9B42-16E9-8589CCF98280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9" creationId="{175716F9-E8E7-1B56-7FC5-70691763C2AB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0" creationId="{C1B888C9-5E0F-C743-3A52-3230E329C96D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1" creationId="{B2B980D1-C27B-0A43-A54B-80E945E8D27F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2" creationId="{A6AC4244-215A-6A89-363D-C113B254C3D1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3" creationId="{EA862932-67BE-C192-0E72-A55B7F348067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4" creationId="{CF415B91-1472-4ADE-93B2-87C20A868942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5" creationId="{1518A5D6-E6F6-2F1A-8FD7-143C761EFC7B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6" creationId="{E8B52C54-63D6-46B9-291D-CF0D74B7F585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7" creationId="{DEC64167-B5C0-600B-C23F-D2EE94B6655A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8" creationId="{97B30FE3-73CC-8AC5-92EC-C180AF0373CA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19" creationId="{0D147B9D-7B60-82D8-6CAF-2C530080A8B1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0" creationId="{2B0ED2D2-6AE0-2CE0-7A1D-170CC837112B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1" creationId="{F220FEDD-FAD8-4DD1-726F-F8A25C99E3DD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2" creationId="{1E5189BE-F044-B67B-C747-2F7FC66E05E5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3" creationId="{0A6E393C-A354-CCE2-220E-8951A436D80F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4" creationId="{2EE355C8-B913-B979-9BF3-6EE6860497F5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5" creationId="{719BCE3A-2A36-69EF-3983-AEAE7286A6DC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6" creationId="{25A98A18-1BA9-7FF0-04A2-45CE94A03B1B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7" creationId="{303A4378-2999-AEF7-80B0-488A9CE58D9E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8" creationId="{75AEB52F-0C74-662F-2EBF-4DE8C3D3BEC5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29" creationId="{CF5C7F0B-55E7-C07C-0374-3F9AAAB13602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0" creationId="{E90A00D3-2719-DE98-0D1C-2AAE257CC81A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1" creationId="{A5C0A56E-63D0-A419-FDFF-10DD0A6924A2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2" creationId="{09868C1D-3E5C-B866-114D-DC6E1CB36337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3" creationId="{37473E3C-6A74-4C3E-5D0B-5641A66FE840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4" creationId="{3E15BFA8-60F7-D165-2CB0-BD6E6DE32E6A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5" creationId="{73F1B262-3D09-269E-ECB6-3591FE8B1974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6" creationId="{5782E2F0-91B1-D5CE-CBC5-327B4CC42221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7" creationId="{B569A2FA-EDF5-9A39-C364-F600123B5BA8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8" creationId="{0B2EB867-76D4-CD28-C607-3C7F4FDAD2DF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39" creationId="{CA1B8B48-745C-4C67-96DA-276902A4225D}"/>
          </ac:spMkLst>
        </pc:spChg>
        <pc:spChg chg="mod topLvl">
          <ac:chgData name="Kruise, L." userId="9c17858f-7709-4685-98a9-1b3dcf42a476" providerId="ADAL" clId="{992BFD38-6076-41DF-9356-DC8F867AF706}" dt="2022-12-09T08:32:19.953" v="563" actId="20577"/>
          <ac:spMkLst>
            <pc:docMk/>
            <pc:sldMk cId="4253147096" sldId="306"/>
            <ac:spMk id="40" creationId="{2225CB0A-18B1-A567-5BCA-582DBA507BA7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41" creationId="{6EDB952A-34F5-9716-4610-D491B8D2C68E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42" creationId="{F330B212-1EF9-4C9A-D09B-1BF6B3EF0790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43" creationId="{3827928B-16D6-2DBA-73BC-2461FE3F9B0F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44" creationId="{36D84363-9A83-F4B7-DE1E-133B50403EE7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45" creationId="{597DFF86-72AD-0395-0BD1-7E5F34B57647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46" creationId="{652CFF05-AC88-7D33-1A21-2348D718A1FD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47" creationId="{CDD96C57-A8BD-48A2-542F-D08AA956CC71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48" creationId="{9ECB5C7A-E9FF-D6AC-EC1C-9088073C26CE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49" creationId="{BF817B4E-0907-7003-6661-A7C04BDFECED}"/>
          </ac:spMkLst>
        </pc:spChg>
        <pc:spChg chg="mod topLvl">
          <ac:chgData name="Kruise, L." userId="9c17858f-7709-4685-98a9-1b3dcf42a476" providerId="ADAL" clId="{992BFD38-6076-41DF-9356-DC8F867AF706}" dt="2022-12-09T08:34:26.236" v="565" actId="20577"/>
          <ac:spMkLst>
            <pc:docMk/>
            <pc:sldMk cId="4253147096" sldId="306"/>
            <ac:spMk id="50" creationId="{57CA37E5-8E61-DCBD-9725-592E865E8FD9}"/>
          </ac:spMkLst>
        </pc:spChg>
        <pc:spChg chg="mod topLvl">
          <ac:chgData name="Kruise, L." userId="9c17858f-7709-4685-98a9-1b3dcf42a476" providerId="ADAL" clId="{992BFD38-6076-41DF-9356-DC8F867AF706}" dt="2022-12-09T08:33:17.109" v="564" actId="20577"/>
          <ac:spMkLst>
            <pc:docMk/>
            <pc:sldMk cId="4253147096" sldId="306"/>
            <ac:spMk id="51" creationId="{34EAB983-18F0-5957-8CD2-41D917185692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52" creationId="{68D0CAC4-9DDC-0841-A58E-90FE423F395D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53" creationId="{29152790-4FF6-162E-695D-C30D1F1F0D62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54" creationId="{1F84F6E8-871C-E1A9-3F88-AB4ADA41257A}"/>
          </ac:spMkLst>
        </pc:spChg>
        <pc:spChg chg="mod topLvl">
          <ac:chgData name="Kruise, L." userId="9c17858f-7709-4685-98a9-1b3dcf42a476" providerId="ADAL" clId="{992BFD38-6076-41DF-9356-DC8F867AF706}" dt="2022-12-09T08:35:59.314" v="567" actId="6549"/>
          <ac:spMkLst>
            <pc:docMk/>
            <pc:sldMk cId="4253147096" sldId="306"/>
            <ac:spMk id="55" creationId="{7777F999-C08E-4DA4-7D67-C5AA1C8826AF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56" creationId="{EC590602-E48D-7789-6607-3591014C3C81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57" creationId="{6602ED35-E505-D99B-350B-697FE7D90339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58" creationId="{0EEE8713-E38C-2E90-CD7B-C572A48E3453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59" creationId="{E80EED07-9793-7327-5CA7-6281C41C8B9B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60" creationId="{545F7BDB-B73F-868E-6AB4-0A99572B833E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61" creationId="{8D23D8D7-572E-1DF8-B339-575B68E43F4F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62" creationId="{EB0D83A1-CDA3-8D2D-DED6-9B65BF3EC0A4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63" creationId="{C96E4CF6-C55B-8485-5F7B-C5111A4C0336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64" creationId="{F8AB1568-C9B9-470C-553F-AEBF41BD95FF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65" creationId="{29AA8827-C784-44CD-71F7-66CA8AB7266E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66" creationId="{20A0EAD8-86BE-C516-A937-619AD2D233C9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67" creationId="{F7B0C136-9939-46B2-ADF4-153045EE14DD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68" creationId="{2D2D5618-3781-923E-E99D-90D23E5A4859}"/>
          </ac:spMkLst>
        </pc:spChg>
        <pc:spChg chg="mod topLvl">
          <ac:chgData name="Kruise, L." userId="9c17858f-7709-4685-98a9-1b3dcf42a476" providerId="ADAL" clId="{992BFD38-6076-41DF-9356-DC8F867AF706}" dt="2022-12-09T08:37:43.659" v="596" actId="14100"/>
          <ac:spMkLst>
            <pc:docMk/>
            <pc:sldMk cId="4253147096" sldId="306"/>
            <ac:spMk id="69" creationId="{1A0D9EAB-869E-8AF7-EF83-817A1B94B0D4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70" creationId="{7B488FA6-23D6-5C6C-CC07-A6AB6EECAB04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71" creationId="{7B2D53F6-5C6D-C44D-48CE-C78D47637AA5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72" creationId="{72C5F135-A0CC-6FC7-B92D-A11F4FE99AB0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73" creationId="{9315E38E-163D-1658-7AD9-A3317288E46D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74" creationId="{E53FB748-39D3-84BF-4C7C-FC02B33121F6}"/>
          </ac:spMkLst>
        </pc:spChg>
        <pc:spChg chg="mod topLvl">
          <ac:chgData name="Kruise, L." userId="9c17858f-7709-4685-98a9-1b3dcf42a476" providerId="ADAL" clId="{992BFD38-6076-41DF-9356-DC8F867AF706}" dt="2022-12-09T08:45:10.900" v="663" actId="114"/>
          <ac:spMkLst>
            <pc:docMk/>
            <pc:sldMk cId="4253147096" sldId="306"/>
            <ac:spMk id="75" creationId="{81EA0484-47C0-A46C-3499-25FD4B068F23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76" creationId="{89B50C45-79C0-D5B2-9FD0-72C3155D297A}"/>
          </ac:spMkLst>
        </pc:spChg>
        <pc:spChg chg="mod topLvl">
          <ac:chgData name="Kruise, L." userId="9c17858f-7709-4685-98a9-1b3dcf42a476" providerId="ADAL" clId="{992BFD38-6076-41DF-9356-DC8F867AF706}" dt="2022-12-09T08:31:34.504" v="559" actId="165"/>
          <ac:spMkLst>
            <pc:docMk/>
            <pc:sldMk cId="4253147096" sldId="306"/>
            <ac:spMk id="77" creationId="{3973CA30-1BE2-86E1-BA17-556E083E4D5C}"/>
          </ac:spMkLst>
        </pc:spChg>
        <pc:grpChg chg="mod">
          <ac:chgData name="Kruise, L." userId="9c17858f-7709-4685-98a9-1b3dcf42a476" providerId="ADAL" clId="{992BFD38-6076-41DF-9356-DC8F867AF706}" dt="2022-12-09T08:30:21.317" v="556" actId="338"/>
          <ac:grpSpMkLst>
            <pc:docMk/>
            <pc:sldMk cId="4253147096" sldId="306"/>
            <ac:grpSpMk id="1" creationId="{00000000-0000-0000-0000-000000000000}"/>
          </ac:grpSpMkLst>
        </pc:grpChg>
        <pc:grpChg chg="del mod">
          <ac:chgData name="Kruise, L." userId="9c17858f-7709-4685-98a9-1b3dcf42a476" providerId="ADAL" clId="{992BFD38-6076-41DF-9356-DC8F867AF706}" dt="2022-12-09T08:31:34.504" v="559" actId="165"/>
          <ac:grpSpMkLst>
            <pc:docMk/>
            <pc:sldMk cId="4253147096" sldId="306"/>
            <ac:grpSpMk id="8" creationId="{E9A32C73-03B6-9380-F980-E4B9CB27D310}"/>
          </ac:grpSpMkLst>
        </pc:grpChg>
        <pc:graphicFrameChg chg="del">
          <ac:chgData name="Kruise, L." userId="9c17858f-7709-4685-98a9-1b3dcf42a476" providerId="ADAL" clId="{992BFD38-6076-41DF-9356-DC8F867AF706}" dt="2022-12-09T08:29:12.962" v="554" actId="21"/>
          <ac:graphicFrameMkLst>
            <pc:docMk/>
            <pc:sldMk cId="4253147096" sldId="306"/>
            <ac:graphicFrameMk id="4" creationId="{00000000-0000-0000-0000-000000000000}"/>
          </ac:graphicFrameMkLst>
        </pc:graphicFrameChg>
        <pc:picChg chg="del mod">
          <ac:chgData name="Kruise, L." userId="9c17858f-7709-4685-98a9-1b3dcf42a476" providerId="ADAL" clId="{992BFD38-6076-41DF-9356-DC8F867AF706}" dt="2022-12-09T08:30:21.317" v="556" actId="338"/>
          <ac:picMkLst>
            <pc:docMk/>
            <pc:sldMk cId="4253147096" sldId="306"/>
            <ac:picMk id="7" creationId="{A8C7E5E8-51DF-51BE-1469-B07AAC9BC744}"/>
          </ac:picMkLst>
        </pc:picChg>
      </pc:sldChg>
      <pc:sldChg chg="modSp new mod">
        <pc:chgData name="Kruise, L." userId="9c17858f-7709-4685-98a9-1b3dcf42a476" providerId="ADAL" clId="{992BFD38-6076-41DF-9356-DC8F867AF706}" dt="2022-12-09T09:10:33.069" v="797" actId="114"/>
        <pc:sldMkLst>
          <pc:docMk/>
          <pc:sldMk cId="1333268395" sldId="307"/>
        </pc:sldMkLst>
        <pc:spChg chg="mod">
          <ac:chgData name="Kruise, L." userId="9c17858f-7709-4685-98a9-1b3dcf42a476" providerId="ADAL" clId="{992BFD38-6076-41DF-9356-DC8F867AF706}" dt="2022-12-09T09:08:17.219" v="673" actId="20577"/>
          <ac:spMkLst>
            <pc:docMk/>
            <pc:sldMk cId="1333268395" sldId="307"/>
            <ac:spMk id="2" creationId="{39C80722-CEED-577E-545D-14CD53C88BDC}"/>
          </ac:spMkLst>
        </pc:spChg>
        <pc:spChg chg="mod">
          <ac:chgData name="Kruise, L." userId="9c17858f-7709-4685-98a9-1b3dcf42a476" providerId="ADAL" clId="{992BFD38-6076-41DF-9356-DC8F867AF706}" dt="2022-12-09T09:10:33.069" v="797" actId="114"/>
          <ac:spMkLst>
            <pc:docMk/>
            <pc:sldMk cId="1333268395" sldId="307"/>
            <ac:spMk id="3" creationId="{7DC26E75-B2C2-9433-F2A2-AF13DB08DDB3}"/>
          </ac:spMkLst>
        </pc:spChg>
      </pc:sldChg>
      <pc:sldChg chg="modSp new mod">
        <pc:chgData name="Kruise, L." userId="9c17858f-7709-4685-98a9-1b3dcf42a476" providerId="ADAL" clId="{992BFD38-6076-41DF-9356-DC8F867AF706}" dt="2022-12-09T09:12:32.777" v="1033" actId="14100"/>
        <pc:sldMkLst>
          <pc:docMk/>
          <pc:sldMk cId="362363899" sldId="308"/>
        </pc:sldMkLst>
        <pc:spChg chg="mod">
          <ac:chgData name="Kruise, L." userId="9c17858f-7709-4685-98a9-1b3dcf42a476" providerId="ADAL" clId="{992BFD38-6076-41DF-9356-DC8F867AF706}" dt="2022-12-09T09:12:25.829" v="1032" actId="14100"/>
          <ac:spMkLst>
            <pc:docMk/>
            <pc:sldMk cId="362363899" sldId="308"/>
            <ac:spMk id="2" creationId="{9A6E8C33-4A8A-AEB0-8BA4-94A3114CCDB8}"/>
          </ac:spMkLst>
        </pc:spChg>
        <pc:spChg chg="mod">
          <ac:chgData name="Kruise, L." userId="9c17858f-7709-4685-98a9-1b3dcf42a476" providerId="ADAL" clId="{992BFD38-6076-41DF-9356-DC8F867AF706}" dt="2022-12-09T09:12:32.777" v="1033" actId="14100"/>
          <ac:spMkLst>
            <pc:docMk/>
            <pc:sldMk cId="362363899" sldId="308"/>
            <ac:spMk id="3" creationId="{1F173785-F51C-0369-8CDB-2E0551E3604B}"/>
          </ac:spMkLst>
        </pc:spChg>
      </pc:sldChg>
      <pc:sldChg chg="new del">
        <pc:chgData name="Kruise, L." userId="9c17858f-7709-4685-98a9-1b3dcf42a476" providerId="ADAL" clId="{992BFD38-6076-41DF-9356-DC8F867AF706}" dt="2022-12-18T11:02:04.012" v="1038" actId="47"/>
        <pc:sldMkLst>
          <pc:docMk/>
          <pc:sldMk cId="2996792382" sldId="309"/>
        </pc:sldMkLst>
      </pc:sldChg>
      <pc:sldChg chg="modSp new mod">
        <pc:chgData name="Kruise, L." userId="9c17858f-7709-4685-98a9-1b3dcf42a476" providerId="ADAL" clId="{992BFD38-6076-41DF-9356-DC8F867AF706}" dt="2022-12-18T11:05:10.945" v="1232" actId="14100"/>
        <pc:sldMkLst>
          <pc:docMk/>
          <pc:sldMk cId="4112598979" sldId="310"/>
        </pc:sldMkLst>
        <pc:spChg chg="mod">
          <ac:chgData name="Kruise, L." userId="9c17858f-7709-4685-98a9-1b3dcf42a476" providerId="ADAL" clId="{992BFD38-6076-41DF-9356-DC8F867AF706}" dt="2022-12-18T11:05:10.945" v="1232" actId="14100"/>
          <ac:spMkLst>
            <pc:docMk/>
            <pc:sldMk cId="4112598979" sldId="310"/>
            <ac:spMk id="2" creationId="{1B330B7C-4896-0C1D-F67C-BBFB172098C4}"/>
          </ac:spMkLst>
        </pc:spChg>
        <pc:spChg chg="mod">
          <ac:chgData name="Kruise, L." userId="9c17858f-7709-4685-98a9-1b3dcf42a476" providerId="ADAL" clId="{992BFD38-6076-41DF-9356-DC8F867AF706}" dt="2022-12-18T11:04:08.523" v="1231" actId="20577"/>
          <ac:spMkLst>
            <pc:docMk/>
            <pc:sldMk cId="4112598979" sldId="310"/>
            <ac:spMk id="3" creationId="{F0DF3DAE-5F0C-358F-BB7A-E9779D418E2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936.20001" units="1/cm"/>
          <inkml:channelProperty channel="Y" name="resolution" value="1638.34998" units="1/cm"/>
          <inkml:channelProperty channel="T" name="resolution" value="1" units="1/dev"/>
        </inkml:channelProperties>
      </inkml:inkSource>
      <inkml:timestamp xml:id="ts0" timeString="2022-12-08T09:18:45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4413 11191 0,'0'0'0,"0"0"0,0 0 0,0 0 15,0 0 1,0 0-16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427-D7E3-48FC-BA78-66D9DC1CB0FB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F6A4-12A2-48CA-B3F6-F27AF0099F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00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66EC-3A32-4029-B084-A5A9EE65DEC7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E972-ADE3-45BB-B8FB-CDE71926B3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59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68CD-5C47-41BC-833D-C16638D46401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10D28-E8C9-4ECF-B2BD-86A70ACFD2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7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B313-28BF-4CE9-B873-638E3F1BB50E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0310-1272-4CCA-A0D4-CD816B1B62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84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6793-1770-4587-BF2D-C99CF948ACD7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5773-98AA-4353-9F4D-AAFD693379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32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5C97-31AE-4495-9568-F2AA1D88D4C2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02F4-003E-44E5-B4C4-5F5472F2A5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9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A39C-C1F9-4905-BCD3-DA2C7AC98E79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278E-1864-45C3-9FDD-81A3029C93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59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1E5C-A545-4600-B482-3A230270DD4E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1235-FC30-4736-B1D1-9EC5ECC254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08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A204-0262-4739-88B8-E519FE830B72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84FB-6A24-45D7-A9B2-0BDAE4B547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92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0A19-8A3B-43EF-BB3D-C0BDE6E9E321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C34D-1532-43C8-8CF2-B602B86E6F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9286-AB03-4DBF-9ACA-39F5E094C623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F5BC-BCAA-42F8-ABFC-6B9D0D9E4C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81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F3CBD-A39F-459B-9076-F8AEDDA28661}" type="datetimeFigureOut">
              <a:rPr lang="nl-NL"/>
              <a:pPr>
                <a:defRPr/>
              </a:pPr>
              <a:t>18-1-2024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44C184-825F-4F90-B657-29B0A4BADF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8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9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Natuurkunde Overal </a:t>
            </a:r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860801"/>
            <a:ext cx="7854950" cy="1120775"/>
          </a:xfrm>
        </p:spPr>
        <p:txBody>
          <a:bodyPr/>
          <a:lstStyle/>
          <a:p>
            <a:pPr marR="0" algn="l" eaLnBrk="1" hangingPunct="1"/>
            <a:r>
              <a:rPr lang="nl-NL" dirty="0"/>
              <a:t>Havo 5: Stoffen en Materialen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0A492-5612-46DA-B6AE-03247A32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7.2 Warmte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0AF647-4EC4-49A0-9F26-709A969C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je;</a:t>
            </a:r>
          </a:p>
          <a:p>
            <a:pPr lvl="1"/>
            <a:r>
              <a:rPr lang="nl-NL" dirty="0"/>
              <a:t>het verschil tussen temperatuur en warmte uitleggen</a:t>
            </a:r>
          </a:p>
          <a:p>
            <a:pPr lvl="1"/>
            <a:r>
              <a:rPr lang="nl-NL" dirty="0"/>
              <a:t>uitleggen wat het absolute nulpunt is</a:t>
            </a:r>
          </a:p>
          <a:p>
            <a:pPr lvl="1"/>
            <a:r>
              <a:rPr lang="nl-NL" dirty="0"/>
              <a:t>Celsius omrekenen naar Kelvin</a:t>
            </a:r>
          </a:p>
          <a:p>
            <a:pPr lvl="1"/>
            <a:r>
              <a:rPr lang="nl-NL" dirty="0"/>
              <a:t>kun je berekenen hoeveel warmte je nodig hebt om eens stof te verwarmen</a:t>
            </a:r>
          </a:p>
          <a:p>
            <a:pPr lvl="1"/>
            <a:endParaRPr lang="nl-NL" dirty="0"/>
          </a:p>
          <a:p>
            <a:r>
              <a:rPr lang="nl-NL" dirty="0"/>
              <a:t>Je verwarmt een pan met water en een pan met evenveel olie. Bij welke van de twee stijgt de temperatuur het snelst?</a:t>
            </a:r>
          </a:p>
        </p:txBody>
      </p:sp>
    </p:spTree>
    <p:extLst>
      <p:ext uri="{BB962C8B-B14F-4D97-AF65-F5344CB8AC3E}">
        <p14:creationId xmlns:p14="http://schemas.microsoft.com/office/powerpoint/2010/main" val="126394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Temperatuur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486400" cy="4389437"/>
          </a:xfrm>
        </p:spPr>
        <p:txBody>
          <a:bodyPr/>
          <a:lstStyle/>
          <a:p>
            <a:r>
              <a:rPr lang="nl-NL" dirty="0"/>
              <a:t>Als de temperatuur hoger wordt gaan de moleculen sneller bewegen.</a:t>
            </a:r>
          </a:p>
          <a:p>
            <a:endParaRPr lang="nl-NL" dirty="0"/>
          </a:p>
          <a:p>
            <a:r>
              <a:rPr lang="nl-NL" dirty="0"/>
              <a:t>Preciezer: er is een lineair verband tussen </a:t>
            </a:r>
            <a:r>
              <a:rPr lang="nl-NL" i="1" dirty="0"/>
              <a:t>temperatuur</a:t>
            </a:r>
            <a:r>
              <a:rPr lang="nl-NL" dirty="0"/>
              <a:t> en gemiddelde </a:t>
            </a:r>
            <a:r>
              <a:rPr lang="nl-NL" i="1" dirty="0"/>
              <a:t>kinetische energie</a:t>
            </a:r>
            <a:endParaRPr lang="nl-NL" dirty="0"/>
          </a:p>
          <a:p>
            <a:pPr lvl="1"/>
            <a:r>
              <a:rPr lang="nl-NL" dirty="0"/>
              <a:t>Kinetische energie: ½ </a:t>
            </a:r>
            <a:r>
              <a:rPr lang="nl-NL" i="1" dirty="0"/>
              <a:t>m∙v</a:t>
            </a:r>
            <a:r>
              <a:rPr lang="nl-NL" baseline="30000" dirty="0"/>
              <a:t>2</a:t>
            </a:r>
          </a:p>
          <a:p>
            <a:endParaRPr lang="nl-NL" baseline="30000" dirty="0"/>
          </a:p>
          <a:p>
            <a:endParaRPr lang="nl-NL" baseline="300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47945C-DBB0-5421-60CE-EF30CB34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869667"/>
            <a:ext cx="5239652" cy="40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2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2DB17-EEDE-C4CF-AB3F-3DF17DD8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/>
              <a:t>Absolute temperatuur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25C957-2349-16DE-6767-76FE5F0D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4766320" cy="4389437"/>
          </a:xfrm>
        </p:spPr>
        <p:txBody>
          <a:bodyPr/>
          <a:lstStyle/>
          <a:p>
            <a:r>
              <a:rPr lang="nl-NL" dirty="0"/>
              <a:t>Absolute nulpunt = temperatuur waarbij de gemiddelde kinetische energie nul is = 0 kelvin</a:t>
            </a:r>
          </a:p>
          <a:p>
            <a:r>
              <a:rPr lang="nl-NL" dirty="0"/>
              <a:t>Absolute temperatuur en gemiddelde kinetische energie zijn </a:t>
            </a:r>
            <a:r>
              <a:rPr lang="nl-NL" i="1" dirty="0"/>
              <a:t>recht evenredig.</a:t>
            </a:r>
          </a:p>
          <a:p>
            <a:r>
              <a:rPr lang="nl-NL" dirty="0"/>
              <a:t>0 K = -273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9448D1-E976-27AD-B3CF-B947BBF34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869667"/>
            <a:ext cx="5815716" cy="4509172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E67EE48-B325-E7B4-1E57-0D9D7DF3FA8B}"/>
              </a:ext>
            </a:extLst>
          </p:cNvPr>
          <p:cNvCxnSpPr>
            <a:cxnSpLocks/>
          </p:cNvCxnSpPr>
          <p:nvPr/>
        </p:nvCxnSpPr>
        <p:spPr>
          <a:xfrm flipH="1">
            <a:off x="6528048" y="2420888"/>
            <a:ext cx="4176464" cy="2952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Omrekenen: 0 K = -273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reken om:</a:t>
            </a:r>
          </a:p>
          <a:p>
            <a:r>
              <a:rPr lang="nl-NL" dirty="0"/>
              <a:t>T = 200 K   </a:t>
            </a:r>
            <a:r>
              <a:rPr lang="nl-NL" dirty="0">
                <a:sym typeface="Wingdings" panose="05000000000000000000" pitchFamily="2" charset="2"/>
              </a:rPr>
              <a:t>   T = …… </a:t>
            </a:r>
            <a:r>
              <a:rPr lang="nl-NL" baseline="30000" dirty="0" err="1">
                <a:sym typeface="Wingdings" panose="05000000000000000000" pitchFamily="2" charset="2"/>
              </a:rPr>
              <a:t>o</a:t>
            </a:r>
            <a:r>
              <a:rPr lang="nl-NL" dirty="0" err="1">
                <a:sym typeface="Wingdings" panose="05000000000000000000" pitchFamily="2" charset="2"/>
              </a:rPr>
              <a:t>C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/>
              <a:t>T = 500 K   </a:t>
            </a:r>
            <a:r>
              <a:rPr lang="nl-NL" dirty="0">
                <a:sym typeface="Wingdings" panose="05000000000000000000" pitchFamily="2" charset="2"/>
              </a:rPr>
              <a:t>   T = …… </a:t>
            </a:r>
            <a:r>
              <a:rPr lang="nl-NL" baseline="30000" dirty="0" err="1">
                <a:sym typeface="Wingdings" panose="05000000000000000000" pitchFamily="2" charset="2"/>
              </a:rPr>
              <a:t>o</a:t>
            </a:r>
            <a:r>
              <a:rPr lang="nl-NL" dirty="0" err="1">
                <a:sym typeface="Wingdings" panose="05000000000000000000" pitchFamily="2" charset="2"/>
              </a:rPr>
              <a:t>C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/>
              <a:t>T = 200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r>
              <a:rPr lang="nl-NL" dirty="0"/>
              <a:t>   </a:t>
            </a:r>
            <a:r>
              <a:rPr lang="nl-NL" dirty="0">
                <a:sym typeface="Wingdings" panose="05000000000000000000" pitchFamily="2" charset="2"/>
              </a:rPr>
              <a:t>   T = …… K</a:t>
            </a:r>
          </a:p>
          <a:p>
            <a:r>
              <a:rPr lang="nl-NL" dirty="0"/>
              <a:t>T = -100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r>
              <a:rPr lang="nl-NL" dirty="0"/>
              <a:t>   </a:t>
            </a:r>
            <a:r>
              <a:rPr lang="nl-NL" dirty="0">
                <a:sym typeface="Wingdings" panose="05000000000000000000" pitchFamily="2" charset="2"/>
              </a:rPr>
              <a:t>   T = …… K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el-GR" dirty="0"/>
              <a:t>Δ</a:t>
            </a:r>
            <a:r>
              <a:rPr lang="nl-NL" dirty="0"/>
              <a:t>T = 100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r>
              <a:rPr lang="nl-NL" dirty="0"/>
              <a:t>   </a:t>
            </a:r>
            <a:r>
              <a:rPr lang="nl-NL" dirty="0">
                <a:sym typeface="Wingdings" panose="05000000000000000000" pitchFamily="2" charset="2"/>
              </a:rPr>
              <a:t>   </a:t>
            </a:r>
            <a:r>
              <a:rPr lang="el-GR" dirty="0">
                <a:sym typeface="Wingdings" panose="05000000000000000000" pitchFamily="2" charset="2"/>
              </a:rPr>
              <a:t>Δ</a:t>
            </a:r>
            <a:r>
              <a:rPr lang="nl-NL" dirty="0">
                <a:sym typeface="Wingdings" panose="05000000000000000000" pitchFamily="2" charset="2"/>
              </a:rPr>
              <a:t>T = …… K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38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Warmte (in joule) en temperatuur (in kelvin of graden celsius) zijn verschillende grootheden</a:t>
            </a:r>
          </a:p>
          <a:p>
            <a:endParaRPr lang="nl-NL" dirty="0"/>
          </a:p>
          <a:p>
            <a:r>
              <a:rPr lang="nl-NL" dirty="0"/>
              <a:t>Als je een voorwerp verwarmt dan neemt de inwendige energie toe:</a:t>
            </a:r>
          </a:p>
          <a:p>
            <a:pPr lvl="1"/>
            <a:r>
              <a:rPr lang="nl-NL" dirty="0"/>
              <a:t>gemiddelde kinetische energie (</a:t>
            </a:r>
            <a:r>
              <a:rPr lang="nl-NL" dirty="0">
                <a:sym typeface="Wingdings" panose="05000000000000000000" pitchFamily="2" charset="2"/>
              </a:rPr>
              <a:t> temperatuur)</a:t>
            </a:r>
            <a:endParaRPr lang="nl-NL" dirty="0"/>
          </a:p>
          <a:p>
            <a:pPr lvl="1"/>
            <a:r>
              <a:rPr lang="nl-NL" dirty="0"/>
              <a:t>aantrekkende krachten tussen moleculen (adhesie, cohesie, v.d. Waalskrachten) (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fase-overgang</a:t>
            </a:r>
            <a:r>
              <a:rPr lang="nl-NL" dirty="0">
                <a:sym typeface="Wingdings" panose="05000000000000000000" pitchFamily="2" charset="2"/>
              </a:rPr>
              <a:t>)</a:t>
            </a:r>
            <a:endParaRPr lang="nl-N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3E828113-667B-648F-6728-89DF738D4343}"/>
                  </a:ext>
                </a:extLst>
              </p14:cNvPr>
              <p14:cNvContentPartPr/>
              <p14:nvPr/>
            </p14:nvContentPartPr>
            <p14:xfrm>
              <a:off x="1588680" y="4028760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3E828113-667B-648F-6728-89DF738D43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9320" y="4019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2918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836712"/>
            <a:ext cx="8229600" cy="9178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Warmte en temperatuur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911424" y="1935164"/>
            <a:ext cx="10670976" cy="4389437"/>
          </a:xfrm>
        </p:spPr>
        <p:txBody>
          <a:bodyPr/>
          <a:lstStyle/>
          <a:p>
            <a:pPr eaLnBrk="1" hangingPunct="1"/>
            <a:r>
              <a:rPr lang="nl-NL" altLang="nl-NL" dirty="0"/>
              <a:t>De temperatuurstijging </a:t>
            </a:r>
            <a:r>
              <a:rPr lang="el-GR" altLang="nl-NL" dirty="0"/>
              <a:t>Δ</a:t>
            </a:r>
            <a:r>
              <a:rPr lang="nl-NL" altLang="nl-NL" i="1" dirty="0"/>
              <a:t>T </a:t>
            </a:r>
            <a:r>
              <a:rPr lang="nl-NL" altLang="nl-NL" dirty="0"/>
              <a:t>hangt af van:</a:t>
            </a:r>
          </a:p>
          <a:p>
            <a:pPr eaLnBrk="1" hangingPunct="1"/>
            <a:endParaRPr lang="nl-NL" altLang="nl-NL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hoeveelheid warmte </a:t>
            </a:r>
            <a:r>
              <a:rPr lang="nl-NL" altLang="nl-NL" i="1" dirty="0"/>
              <a:t>Q </a:t>
            </a:r>
            <a:r>
              <a:rPr lang="nl-NL" altLang="nl-NL" dirty="0"/>
              <a:t>(Q 2x zo groot </a:t>
            </a:r>
            <a:r>
              <a:rPr lang="nl-NL" altLang="nl-NL" dirty="0">
                <a:sym typeface="Wingdings" panose="05000000000000000000" pitchFamily="2" charset="2"/>
              </a:rPr>
              <a:t> </a:t>
            </a:r>
            <a:r>
              <a:rPr lang="el-GR" altLang="nl-NL" dirty="0"/>
              <a:t>Δ</a:t>
            </a:r>
            <a:r>
              <a:rPr lang="nl-NL" altLang="nl-NL" i="1" dirty="0"/>
              <a:t>T </a:t>
            </a:r>
            <a:r>
              <a:rPr lang="nl-NL" altLang="nl-NL" dirty="0"/>
              <a:t>2x zo groot)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massa </a:t>
            </a:r>
            <a:r>
              <a:rPr lang="nl-NL" altLang="nl-NL" i="1" dirty="0"/>
              <a:t>m (m 2x zo groot </a:t>
            </a:r>
            <a:r>
              <a:rPr lang="nl-NL" altLang="nl-NL" i="1" dirty="0">
                <a:sym typeface="Wingdings" panose="05000000000000000000" pitchFamily="2" charset="2"/>
              </a:rPr>
              <a:t> </a:t>
            </a:r>
            <a:r>
              <a:rPr lang="el-GR" altLang="nl-NL" dirty="0"/>
              <a:t>Δ</a:t>
            </a:r>
            <a:r>
              <a:rPr lang="nl-NL" altLang="nl-NL" i="1" dirty="0"/>
              <a:t>T 2x zo klein)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materiaal </a:t>
            </a:r>
            <a:r>
              <a:rPr lang="nl-NL" altLang="nl-NL" dirty="0">
                <a:sym typeface="Wingdings" panose="05000000000000000000" pitchFamily="2" charset="2"/>
              </a:rPr>
              <a:t> soortelijke warmte </a:t>
            </a:r>
            <a:r>
              <a:rPr lang="nl-NL" altLang="nl-NL" i="1" dirty="0">
                <a:sym typeface="Wingdings" panose="05000000000000000000" pitchFamily="2" charset="2"/>
              </a:rPr>
              <a:t>c </a:t>
            </a:r>
            <a:r>
              <a:rPr lang="nl-NL" altLang="nl-NL" dirty="0">
                <a:sym typeface="Wingdings" panose="05000000000000000000" pitchFamily="2" charset="2"/>
              </a:rPr>
              <a:t>(eenheid J/(</a:t>
            </a:r>
            <a:r>
              <a:rPr lang="nl-NL" altLang="nl-NL" dirty="0" err="1">
                <a:sym typeface="Wingdings" panose="05000000000000000000" pitchFamily="2" charset="2"/>
              </a:rPr>
              <a:t>kg.K</a:t>
            </a:r>
            <a:r>
              <a:rPr lang="nl-NL" altLang="nl-NL" dirty="0">
                <a:sym typeface="Wingdings" panose="05000000000000000000" pitchFamily="2" charset="2"/>
              </a:rPr>
              <a:t>)  )</a:t>
            </a:r>
          </a:p>
          <a:p>
            <a:pPr eaLnBrk="1" hangingPunct="1"/>
            <a:endParaRPr lang="nl-NL" altLang="nl-NL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nl-NL" altLang="nl-NL" dirty="0"/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25858"/>
              </p:ext>
            </p:extLst>
          </p:nvPr>
        </p:nvGraphicFramePr>
        <p:xfrm>
          <a:off x="1847528" y="4509120"/>
          <a:ext cx="4479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2" imgW="2057400" imgH="393700" progId="Equation.3">
                  <p:embed/>
                </p:oleObj>
              </mc:Choice>
              <mc:Fallback>
                <p:oleObj name="Vergelijking" r:id="rId2" imgW="2057400" imgH="393700" progId="Equation.3">
                  <p:embed/>
                  <p:pic>
                    <p:nvPicPr>
                      <p:cNvPr id="9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4509120"/>
                        <a:ext cx="44799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446214"/>
            <a:ext cx="35321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Probleem 1: externe bron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nl-NL" altLang="nl-NL" dirty="0"/>
                  <a:t>B.v. een dompelaar van 200 W verwarmt een bekerglas met 200 g water.</a:t>
                </a:r>
              </a:p>
              <a:p>
                <a:pPr lvl="1" eaLnBrk="1" hangingPunct="1"/>
                <a:r>
                  <a:rPr lang="nl-NL" altLang="nl-NL" dirty="0"/>
                  <a:t>Bereken de temperatuur na 5 minuten</a:t>
                </a:r>
              </a:p>
              <a:p>
                <a:pPr lvl="1" eaLnBrk="1" hangingPunct="1"/>
                <a:endParaRPr lang="nl-NL" altLang="nl-NL" dirty="0"/>
              </a:p>
              <a:p>
                <a:pPr eaLnBrk="1" hangingPunct="1"/>
                <a:r>
                  <a:rPr lang="nl-NL" altLang="nl-NL" dirty="0"/>
                  <a:t>Warmte van de bron (</a:t>
                </a:r>
                <a:r>
                  <a:rPr lang="nl-NL" altLang="nl-NL" i="1" dirty="0" err="1"/>
                  <a:t>Q</a:t>
                </a:r>
                <a:r>
                  <a:rPr lang="nl-NL" altLang="nl-NL" baseline="-25000" dirty="0" err="1"/>
                  <a:t>af</a:t>
                </a:r>
                <a:r>
                  <a:rPr lang="nl-NL" altLang="nl-NL" dirty="0"/>
                  <a:t>) wordt gebruikt om de stof op te warmen (</a:t>
                </a:r>
                <a:r>
                  <a:rPr lang="nl-NL" altLang="nl-NL" i="1" dirty="0" err="1"/>
                  <a:t>Q</a:t>
                </a:r>
                <a:r>
                  <a:rPr lang="nl-NL" altLang="nl-NL" baseline="-25000" dirty="0" err="1"/>
                  <a:t>op</a:t>
                </a:r>
                <a:r>
                  <a:rPr lang="nl-NL" altLang="nl-NL" dirty="0"/>
                  <a:t>).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𝑎𝑓</m:t>
                        </m:r>
                      </m:sub>
                    </m:sSub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l-NL" altLang="nl-N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=200⋅5×60=60000 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nl-NL" altLang="nl-NL" b="0" dirty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alt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l-NL" altLang="nl-NL" b="0" i="1" smtClean="0">
                            <a:latin typeface="Cambria Math" panose="02040503050406030204" pitchFamily="18" charset="0"/>
                          </a:rPr>
                          <m:t>𝑎𝑓</m:t>
                        </m:r>
                      </m:sub>
                    </m:sSub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l-NL" altLang="nl-N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    →  60000=4180⋅0,2⋅</m:t>
                    </m:r>
                    <m:r>
                      <m:rPr>
                        <m:sty m:val="p"/>
                      </m:rPr>
                      <a:rPr lang="nl-NL" altLang="nl-N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   →  </m:t>
                    </m:r>
                    <m:r>
                      <m:rPr>
                        <m:sty m:val="p"/>
                      </m:rPr>
                      <a:rPr lang="nl-NL" altLang="nl-N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=72 °</m:t>
                    </m:r>
                    <m:r>
                      <a:rPr lang="nl-NL" alt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l-NL" altLang="nl-NL" dirty="0"/>
              </a:p>
              <a:p>
                <a:pPr eaLnBrk="1" hangingPunct="1"/>
                <a:endParaRPr lang="nl-NL" altLang="nl-NL" dirty="0"/>
              </a:p>
              <a:p>
                <a:pPr eaLnBrk="1" hangingPunct="1"/>
                <a:endParaRPr lang="nl-NL" altLang="nl-NL" dirty="0"/>
              </a:p>
              <a:p>
                <a:pPr eaLnBrk="1" hangingPunct="1"/>
                <a:r>
                  <a:rPr lang="nl-NL" altLang="nl-NL" dirty="0"/>
                  <a:t>Werk netjes: </a:t>
                </a:r>
                <a:r>
                  <a:rPr lang="nl-NL" altLang="nl-NL" dirty="0">
                    <a:sym typeface="Symbol" panose="05050102010706020507" pitchFamily="18" charset="2"/>
                  </a:rPr>
                  <a:t></a:t>
                </a:r>
                <a:r>
                  <a:rPr lang="nl-NL" altLang="nl-NL" i="1" dirty="0">
                    <a:sym typeface="Symbol" panose="05050102010706020507" pitchFamily="18" charset="2"/>
                  </a:rPr>
                  <a:t>t</a:t>
                </a:r>
                <a:r>
                  <a:rPr lang="nl-NL" altLang="nl-NL" dirty="0">
                    <a:sym typeface="Symbol" panose="05050102010706020507" pitchFamily="18" charset="2"/>
                  </a:rPr>
                  <a:t> en </a:t>
                </a:r>
                <a:r>
                  <a:rPr lang="nl-NL" altLang="nl-NL" i="1" dirty="0">
                    <a:sym typeface="Symbol" panose="05050102010706020507" pitchFamily="18" charset="2"/>
                  </a:rPr>
                  <a:t>T</a:t>
                </a:r>
                <a:endParaRPr lang="nl-NL" altLang="nl-NL" i="1" dirty="0"/>
              </a:p>
              <a:p>
                <a:pPr eaLnBrk="1" hangingPunct="1"/>
                <a:endParaRPr lang="nl-NL" altLang="nl-NL" dirty="0"/>
              </a:p>
            </p:txBody>
          </p:sp>
        </mc:Choice>
        <mc:Fallback xmlns="">
          <p:sp>
            <p:nvSpPr>
              <p:cNvPr id="12291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110" b="-15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93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0C251-8AA5-3BDA-D10B-9109DA24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86C06C-1E8C-FAEC-9C72-81F5C061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dompelaar met een onbekend vermogen kan in 10 minuten 250 </a:t>
            </a:r>
            <a:r>
              <a:rPr lang="nl-NL" dirty="0" err="1"/>
              <a:t>mL</a:t>
            </a:r>
            <a:r>
              <a:rPr lang="nl-NL" dirty="0"/>
              <a:t> water van 16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r>
              <a:rPr lang="nl-NL" dirty="0"/>
              <a:t> laten koken.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Bereken het vermogen van de dompelaar</a:t>
            </a:r>
          </a:p>
        </p:txBody>
      </p:sp>
    </p:spTree>
    <p:extLst>
      <p:ext uri="{BB962C8B-B14F-4D97-AF65-F5344CB8AC3E}">
        <p14:creationId xmlns:p14="http://schemas.microsoft.com/office/powerpoint/2010/main" val="186155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Probleem 2: evenwicht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r>
                  <a:rPr lang="nl-NL" dirty="0">
                    <a:latin typeface="+mj-lt"/>
                  </a:rPr>
                  <a:t>Een blokje ijzer (100 g) van 100 </a:t>
                </a:r>
                <a:r>
                  <a:rPr lang="nl-NL" baseline="30000" dirty="0" err="1">
                    <a:latin typeface="+mj-lt"/>
                  </a:rPr>
                  <a:t>o</a:t>
                </a:r>
                <a:r>
                  <a:rPr lang="nl-NL" dirty="0" err="1">
                    <a:latin typeface="+mj-lt"/>
                  </a:rPr>
                  <a:t>C</a:t>
                </a:r>
                <a:r>
                  <a:rPr lang="nl-NL" dirty="0">
                    <a:latin typeface="+mj-lt"/>
                  </a:rPr>
                  <a:t> wordt in een bekerglas met 200 </a:t>
                </a:r>
                <a:r>
                  <a:rPr lang="nl-NL" dirty="0" err="1">
                    <a:latin typeface="+mj-lt"/>
                  </a:rPr>
                  <a:t>mL</a:t>
                </a:r>
                <a:r>
                  <a:rPr lang="nl-NL" dirty="0">
                    <a:latin typeface="+mj-lt"/>
                  </a:rPr>
                  <a:t> water van 20 </a:t>
                </a:r>
                <a:r>
                  <a:rPr lang="nl-NL" baseline="30000" dirty="0" err="1">
                    <a:latin typeface="+mj-lt"/>
                  </a:rPr>
                  <a:t>o</a:t>
                </a:r>
                <a:r>
                  <a:rPr lang="nl-NL" dirty="0" err="1">
                    <a:latin typeface="+mj-lt"/>
                  </a:rPr>
                  <a:t>C</a:t>
                </a:r>
                <a:r>
                  <a:rPr lang="nl-NL" dirty="0">
                    <a:latin typeface="+mj-lt"/>
                  </a:rPr>
                  <a:t> gegooid</a:t>
                </a:r>
              </a:p>
              <a:p>
                <a:pPr marL="640080" lvl="1" indent="-246888" eaLnBrk="1" fontAlgn="auto" hangingPunct="1">
                  <a:spcAft>
                    <a:spcPts val="0"/>
                  </a:spcAft>
                  <a:buFont typeface="Wingdings 2"/>
                  <a:buChar char=""/>
                  <a:defRPr/>
                </a:pPr>
                <a:r>
                  <a:rPr lang="nl-NL" dirty="0">
                    <a:latin typeface="+mj-lt"/>
                  </a:rPr>
                  <a:t>Bereken de eindtemperatuur</a:t>
                </a:r>
              </a:p>
              <a:p>
                <a:pPr marL="640080" lvl="1" indent="-246888" eaLnBrk="1" fontAlgn="auto" hangingPunct="1">
                  <a:spcAft>
                    <a:spcPts val="0"/>
                  </a:spcAft>
                  <a:buFont typeface="Wingdings 2"/>
                  <a:buChar char=""/>
                  <a:defRPr/>
                </a:pPr>
                <a:endParaRPr lang="nl-NL" dirty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r>
                  <a:rPr lang="nl-NL" sz="2800" dirty="0"/>
                  <a:t>evenwicht </a:t>
                </a:r>
                <a:r>
                  <a:rPr lang="nl-NL" sz="2800" dirty="0">
                    <a:sym typeface="Wingdings" pitchFamily="2" charset="2"/>
                  </a:rPr>
                  <a:t> temperatuur over gelijk 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r>
                  <a:rPr lang="nl-NL" sz="2800" dirty="0">
                    <a:sym typeface="Wingdings" pitchFamily="2" charset="2"/>
                  </a:rPr>
                  <a:t>warme stof geeft warmte af (</a:t>
                </a:r>
                <a:r>
                  <a:rPr lang="nl-NL" sz="2800" i="1" dirty="0" err="1">
                    <a:sym typeface="Wingdings" pitchFamily="2" charset="2"/>
                  </a:rPr>
                  <a:t>Q</a:t>
                </a:r>
                <a:r>
                  <a:rPr lang="nl-NL" sz="2800" baseline="-25000" dirty="0" err="1">
                    <a:sym typeface="Wingdings" pitchFamily="2" charset="2"/>
                  </a:rPr>
                  <a:t>af</a:t>
                </a:r>
                <a:r>
                  <a:rPr lang="nl-NL" sz="2800" dirty="0">
                    <a:sym typeface="Wingdings" pitchFamily="2" charset="2"/>
                  </a:rPr>
                  <a:t>); koude neemt warmte op (</a:t>
                </a:r>
                <a:r>
                  <a:rPr lang="nl-NL" sz="2800" i="1" dirty="0" err="1">
                    <a:sym typeface="Wingdings" pitchFamily="2" charset="2"/>
                  </a:rPr>
                  <a:t>Q</a:t>
                </a:r>
                <a:r>
                  <a:rPr lang="nl-NL" sz="2800" baseline="-25000" dirty="0" err="1">
                    <a:sym typeface="Wingdings" pitchFamily="2" charset="2"/>
                  </a:rPr>
                  <a:t>op</a:t>
                </a:r>
                <a:r>
                  <a:rPr lang="nl-NL" sz="2800" dirty="0">
                    <a:sym typeface="Wingdings" pitchFamily="2" charset="2"/>
                  </a:rPr>
                  <a:t>)</a:t>
                </a: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endParaRPr lang="nl-NL" sz="2800" dirty="0">
                  <a:sym typeface="Wingdings" pitchFamily="2" charset="2"/>
                </a:endParaRPr>
              </a:p>
              <a:p>
                <a:pPr eaLnBrk="1" fontAlgn="auto" hangingPunct="1">
                  <a:spcAft>
                    <a:spcPts val="0"/>
                  </a:spcAft>
                  <a:buClr>
                    <a:schemeClr val="accent3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𝑄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𝑜𝑝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𝑄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𝑎𝑓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   →   </m:t>
                    </m:r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m:rPr>
                        <m:sty m:val="p"/>
                      </m:rPr>
                      <a:rPr lang="nl-NL" sz="2800" b="0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Δ</m:t>
                    </m:r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nl-NL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m:rPr>
                        <m:sty m:val="p"/>
                      </m:rPr>
                      <a:rPr lang="nl-NL" sz="2800" b="0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Δ</m:t>
                    </m:r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nl-NL" sz="2800" dirty="0">
                  <a:sym typeface="Wingdings" pitchFamily="2" charset="2"/>
                </a:endParaRPr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endParaRPr lang="nl-NL" sz="2800" dirty="0"/>
              </a:p>
              <a:p>
                <a:pPr marL="640080" lvl="1" indent="-246888" eaLnBrk="1" fontAlgn="auto" hangingPunct="1">
                  <a:spcAft>
                    <a:spcPts val="0"/>
                  </a:spcAft>
                  <a:buFont typeface="Wingdings 2"/>
                  <a:buChar char=""/>
                  <a:defRPr/>
                </a:pPr>
                <a:endParaRPr lang="nl-NL" dirty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endParaRPr lang="nl-NL" dirty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endParaRPr lang="nl-NL" dirty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endParaRPr lang="nl-NL" dirty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54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1916832"/>
                <a:ext cx="10972800" cy="438943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𝑖𝑗𝑧𝑒𝑟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460⋅0,1⋅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100 −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𝑒𝑖𝑛𝑑</m:t>
                              </m:r>
                            </m:sub>
                          </m:sSub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=4180⋅0,2⋅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𝑒𝑖𝑛𝑑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e>
                      </m:d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:endParaRPr lang="nl-N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4600 −46⋅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𝑒𝑖𝑛𝑑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=836⋅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𝑒𝑖𝑛𝑑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−16720</m:t>
                      </m:r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:endParaRPr lang="nl-N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𝑒𝑖𝑛𝑑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=24 °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b="0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1916832"/>
                <a:ext cx="10972800" cy="438943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8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7.1 Fasen en dichtheid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9014792" cy="4389437"/>
          </a:xfrm>
        </p:spPr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onderscheid maken tussen atomen, moleculen en verschillende stoffen</a:t>
            </a:r>
          </a:p>
          <a:p>
            <a:pPr lvl="1"/>
            <a:r>
              <a:rPr lang="nl-NL" dirty="0"/>
              <a:t>het molecuulmodel hanteren om de fasen van een stof te beschrijven</a:t>
            </a:r>
          </a:p>
          <a:p>
            <a:pPr lvl="1"/>
            <a:r>
              <a:rPr lang="nl-NL" dirty="0"/>
              <a:t>de faseovergangen benoemen en herkennen</a:t>
            </a:r>
          </a:p>
          <a:p>
            <a:pPr lvl="1"/>
            <a:r>
              <a:rPr lang="nl-NL" dirty="0"/>
              <a:t>berekeningen maken met dichtheid</a:t>
            </a:r>
          </a:p>
          <a:p>
            <a:pPr lvl="1"/>
            <a:r>
              <a:rPr lang="nl-NL" dirty="0"/>
              <a:t>de globale samenhang tussen dichtheid en atoommassa beschrijven en toelichten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C9FB9D-30E9-46FB-9916-1C827BAE7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700808"/>
            <a:ext cx="2668909" cy="31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4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780DA-6AEE-0811-2C07-BBB43154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1F597E-91A5-9751-7339-5AF093E5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mengt 50 g kokende melk (100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r>
              <a:rPr lang="nl-NL" dirty="0"/>
              <a:t>) met 100 </a:t>
            </a:r>
            <a:r>
              <a:rPr lang="nl-NL" dirty="0" err="1"/>
              <a:t>mL</a:t>
            </a:r>
            <a:r>
              <a:rPr lang="nl-NL" dirty="0"/>
              <a:t> water van 20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r>
              <a:rPr lang="nl-NL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Bereken de eindtemperatuur.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253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883437"/>
            <a:ext cx="6768752" cy="4389437"/>
          </a:xfrm>
        </p:spPr>
        <p:txBody>
          <a:bodyPr/>
          <a:lstStyle/>
          <a:p>
            <a:r>
              <a:rPr lang="nl-NL" dirty="0"/>
              <a:t>Water heeft een paar vreemde eigenschappen:</a:t>
            </a:r>
          </a:p>
          <a:p>
            <a:pPr lvl="1"/>
            <a:r>
              <a:rPr lang="nl-NL" dirty="0"/>
              <a:t>Onder de 4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r>
              <a:rPr lang="nl-NL" dirty="0"/>
              <a:t> zet water uit als je het afkoelt</a:t>
            </a:r>
          </a:p>
          <a:p>
            <a:pPr lvl="1"/>
            <a:r>
              <a:rPr lang="nl-NL" dirty="0"/>
              <a:t>Water heeft erg grote soortelijk warmte</a:t>
            </a:r>
          </a:p>
        </p:txBody>
      </p:sp>
      <p:pic>
        <p:nvPicPr>
          <p:cNvPr id="4098" name="Picture 2" descr="http://www.loodgieter-365.nl/wp-content/uploads/2013/12/gebarsten-waterleiding-300x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18" y="968071"/>
            <a:ext cx="2857500" cy="2009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ttp://www.hotelnoordzee.com/cmsmedia/gallery/categorie_21/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80" y="4037437"/>
            <a:ext cx="3305472" cy="19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pi.ning.com/files/dzJVcnA3Xm27pibR7dpnLtfQ4rzorziM*xFiI1QfhqtSE3FApVMKdH07HdK4y*8QkgwiL8CdcqKGLFWHSPy1TnaPtpEjs244/Woestijnafbeel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572333"/>
            <a:ext cx="3512333" cy="20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6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/>
              <a:t>Dichtheid en soortelijke warmte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896918"/>
              </p:ext>
            </p:extLst>
          </p:nvPr>
        </p:nvGraphicFramePr>
        <p:xfrm>
          <a:off x="1127449" y="2492896"/>
          <a:ext cx="9083351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r>
                        <a:rPr lang="nl-NL" sz="2000" dirty="0"/>
                        <a:t>stof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ρ ( x 10</a:t>
                      </a:r>
                      <a:r>
                        <a:rPr lang="nl-NL" sz="2000" baseline="30000" dirty="0"/>
                        <a:t>3</a:t>
                      </a:r>
                      <a:r>
                        <a:rPr lang="nl-NL" sz="2000" dirty="0"/>
                        <a:t>  kg/m</a:t>
                      </a:r>
                      <a:r>
                        <a:rPr lang="nl-NL" sz="2000" baseline="30000" dirty="0"/>
                        <a:t>3</a:t>
                      </a:r>
                      <a:r>
                        <a:rPr lang="nl-NL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c (J/</a:t>
                      </a:r>
                      <a:r>
                        <a:rPr lang="nl-NL" sz="2000" dirty="0" err="1"/>
                        <a:t>kgK</a:t>
                      </a:r>
                      <a:r>
                        <a:rPr lang="nl-NL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c </a:t>
                      </a: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nl-NL" sz="2000" dirty="0"/>
                        <a:t> </a:t>
                      </a:r>
                      <a:r>
                        <a:rPr lang="el-GR" sz="2000" dirty="0"/>
                        <a:t>ρ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nl-NL" sz="2000" dirty="0"/>
                        <a:t>aluminium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nl-NL" sz="2000" dirty="0"/>
                        <a:t>koper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8,96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3467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nl-NL" sz="2000" dirty="0"/>
                        <a:t>goud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2490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415480" y="522617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 grote dichtheid geeft een kleine soortelijk warmte</a:t>
            </a:r>
          </a:p>
        </p:txBody>
      </p:sp>
    </p:spTree>
    <p:extLst>
      <p:ext uri="{BB962C8B-B14F-4D97-AF65-F5344CB8AC3E}">
        <p14:creationId xmlns:p14="http://schemas.microsoft.com/office/powerpoint/2010/main" val="718065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</a:t>
            </a:r>
          </a:p>
          <a:p>
            <a:pPr lvl="1"/>
            <a:r>
              <a:rPr lang="nl-NL" dirty="0"/>
              <a:t>Learnbeat 7.2</a:t>
            </a:r>
          </a:p>
          <a:p>
            <a:pPr lvl="1"/>
            <a:r>
              <a:rPr lang="nl-NL" dirty="0"/>
              <a:t>opdrachten 17-22, 24, 25 (2 lessen)</a:t>
            </a:r>
          </a:p>
        </p:txBody>
      </p:sp>
    </p:spTree>
    <p:extLst>
      <p:ext uri="{BB962C8B-B14F-4D97-AF65-F5344CB8AC3E}">
        <p14:creationId xmlns:p14="http://schemas.microsoft.com/office/powerpoint/2010/main" val="2922608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7.3 Warmtetransport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drie vormen van warmtetransport toelichten</a:t>
            </a:r>
          </a:p>
          <a:p>
            <a:pPr lvl="1"/>
            <a:r>
              <a:rPr lang="nl-NL" dirty="0"/>
              <a:t>uitleggen hoe je energieverlies kunt tegengaan door isolatie</a:t>
            </a:r>
          </a:p>
          <a:p>
            <a:pPr lvl="1"/>
            <a:r>
              <a:rPr lang="nl-NL" dirty="0"/>
              <a:t>redeneren en rekenen aan de warmtestroom door geleiding</a:t>
            </a:r>
          </a:p>
        </p:txBody>
      </p:sp>
    </p:spTree>
    <p:extLst>
      <p:ext uri="{BB962C8B-B14F-4D97-AF65-F5344CB8AC3E}">
        <p14:creationId xmlns:p14="http://schemas.microsoft.com/office/powerpoint/2010/main" val="70735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464" y="704851"/>
            <a:ext cx="8939336" cy="729737"/>
          </a:xfrm>
        </p:spPr>
        <p:txBody>
          <a:bodyPr/>
          <a:lstStyle/>
          <a:p>
            <a:r>
              <a:rPr lang="nl-NL" dirty="0"/>
              <a:t>Warmtetransport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2060847"/>
            <a:ext cx="9587408" cy="4263753"/>
          </a:xfrm>
        </p:spPr>
        <p:txBody>
          <a:bodyPr/>
          <a:lstStyle/>
          <a:p>
            <a:r>
              <a:rPr lang="nl-NL" dirty="0"/>
              <a:t>Er zijn 3 vormen van warmtetransport</a:t>
            </a:r>
          </a:p>
          <a:p>
            <a:pPr lvl="1"/>
            <a:r>
              <a:rPr lang="nl-NL" dirty="0"/>
              <a:t>Geleiding (in vaste stoffen)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Stroming (in vloeistoffen en gassen)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Straling (in vacuüm) </a:t>
            </a:r>
          </a:p>
        </p:txBody>
      </p:sp>
      <p:pic>
        <p:nvPicPr>
          <p:cNvPr id="24578" name="Picture 2" descr="http://www.naskpastoor.nl/_links/2_plaatjes/stromi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356992"/>
            <a:ext cx="2688091" cy="20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cfbt-us.com/wordpress/wp-content/uploads/2010/03/cond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077243"/>
            <a:ext cx="3744416" cy="8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physics.louisville.edu/cldavis/phys298/notes/therm_rad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07" y="5260773"/>
            <a:ext cx="2256185" cy="14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9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448" y="704850"/>
            <a:ext cx="9083352" cy="635918"/>
          </a:xfrm>
        </p:spPr>
        <p:txBody>
          <a:bodyPr/>
          <a:lstStyle/>
          <a:p>
            <a:r>
              <a:rPr lang="nl-NL" dirty="0"/>
              <a:t>Warmtegeleiding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424" y="3660392"/>
            <a:ext cx="9299376" cy="2664209"/>
          </a:xfrm>
        </p:spPr>
        <p:txBody>
          <a:bodyPr/>
          <a:lstStyle/>
          <a:p>
            <a:r>
              <a:rPr lang="nl-NL" dirty="0"/>
              <a:t>De energie die per seconde (= </a:t>
            </a:r>
            <a:r>
              <a:rPr lang="nl-NL" i="1" dirty="0"/>
              <a:t>P</a:t>
            </a:r>
            <a:r>
              <a:rPr lang="nl-NL" dirty="0"/>
              <a:t>) door de horizontale balk stroomt hangt af van:</a:t>
            </a:r>
          </a:p>
          <a:p>
            <a:r>
              <a:rPr lang="nl-NL" i="1" dirty="0"/>
              <a:t>T</a:t>
            </a:r>
            <a:r>
              <a:rPr lang="nl-NL" dirty="0"/>
              <a:t>2-</a:t>
            </a:r>
            <a:r>
              <a:rPr lang="nl-NL" i="1" dirty="0"/>
              <a:t>T</a:t>
            </a:r>
            <a:r>
              <a:rPr lang="nl-NL" dirty="0"/>
              <a:t>1 = </a:t>
            </a:r>
            <a:r>
              <a:rPr lang="el-GR" dirty="0"/>
              <a:t>Δ</a:t>
            </a:r>
            <a:r>
              <a:rPr lang="nl-NL" i="1" dirty="0"/>
              <a:t>T</a:t>
            </a:r>
            <a:r>
              <a:rPr lang="nl-NL" dirty="0"/>
              <a:t>   (</a:t>
            </a:r>
            <a:r>
              <a:rPr lang="el-GR" dirty="0"/>
              <a:t>Δ</a:t>
            </a:r>
            <a:r>
              <a:rPr lang="nl-NL" i="1" dirty="0"/>
              <a:t>T</a:t>
            </a:r>
            <a:r>
              <a:rPr lang="nl-NL" dirty="0"/>
              <a:t> 2x zo groot </a:t>
            </a:r>
            <a:r>
              <a:rPr lang="nl-NL" dirty="0">
                <a:sym typeface="Wingdings" panose="05000000000000000000" pitchFamily="2" charset="2"/>
              </a:rPr>
              <a:t>  </a:t>
            </a:r>
            <a:r>
              <a:rPr lang="nl-NL" i="1" dirty="0">
                <a:sym typeface="Wingdings" panose="05000000000000000000" pitchFamily="2" charset="2"/>
              </a:rPr>
              <a:t>P</a:t>
            </a:r>
            <a:r>
              <a:rPr lang="nl-NL" dirty="0">
                <a:sym typeface="Wingdings" panose="05000000000000000000" pitchFamily="2" charset="2"/>
              </a:rPr>
              <a:t> 2x zo groot)</a:t>
            </a:r>
          </a:p>
          <a:p>
            <a:r>
              <a:rPr lang="nl-NL" i="1" dirty="0">
                <a:sym typeface="Wingdings" panose="05000000000000000000" pitchFamily="2" charset="2"/>
              </a:rPr>
              <a:t>A</a:t>
            </a:r>
            <a:r>
              <a:rPr lang="nl-NL" dirty="0">
                <a:sym typeface="Wingdings" panose="05000000000000000000" pitchFamily="2" charset="2"/>
              </a:rPr>
              <a:t>		   (</a:t>
            </a:r>
            <a:r>
              <a:rPr lang="nl-NL" i="1" dirty="0">
                <a:sym typeface="Wingdings" panose="05000000000000000000" pitchFamily="2" charset="2"/>
              </a:rPr>
              <a:t>A</a:t>
            </a:r>
            <a:r>
              <a:rPr lang="nl-NL" dirty="0">
                <a:sym typeface="Wingdings" panose="05000000000000000000" pitchFamily="2" charset="2"/>
              </a:rPr>
              <a:t> 2x zo groot  </a:t>
            </a:r>
            <a:r>
              <a:rPr lang="nl-NL" i="1" dirty="0">
                <a:sym typeface="Wingdings" panose="05000000000000000000" pitchFamily="2" charset="2"/>
              </a:rPr>
              <a:t>P</a:t>
            </a:r>
            <a:r>
              <a:rPr lang="nl-NL" dirty="0">
                <a:sym typeface="Wingdings" panose="05000000000000000000" pitchFamily="2" charset="2"/>
              </a:rPr>
              <a:t> 2x zo groot)</a:t>
            </a:r>
          </a:p>
          <a:p>
            <a:r>
              <a:rPr lang="nl-NL" dirty="0"/>
              <a:t>ℓ of </a:t>
            </a:r>
            <a:r>
              <a:rPr lang="nl-NL" i="1" dirty="0"/>
              <a:t>d</a:t>
            </a:r>
            <a:r>
              <a:rPr lang="nl-NL" dirty="0"/>
              <a:t>	    (ℓ 2x zo groot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i="1" dirty="0">
                <a:sym typeface="Wingdings" panose="05000000000000000000" pitchFamily="2" charset="2"/>
              </a:rPr>
              <a:t>P</a:t>
            </a:r>
            <a:r>
              <a:rPr lang="nl-NL" dirty="0">
                <a:sym typeface="Wingdings" panose="05000000000000000000" pitchFamily="2" charset="2"/>
              </a:rPr>
              <a:t> 2x zo klein)</a:t>
            </a:r>
          </a:p>
          <a:p>
            <a:r>
              <a:rPr lang="nl-NL" dirty="0">
                <a:sym typeface="Wingdings" panose="05000000000000000000" pitchFamily="2" charset="2"/>
              </a:rPr>
              <a:t>materiaal  = warmtegeleidingscoëfficiënt  </a:t>
            </a:r>
            <a:r>
              <a:rPr lang="el-GR" dirty="0">
                <a:sym typeface="Wingdings" panose="05000000000000000000" pitchFamily="2" charset="2"/>
              </a:rPr>
              <a:t>λ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620314"/>
            <a:ext cx="5328592" cy="20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923950"/>
          </a:xfrm>
        </p:spPr>
        <p:txBody>
          <a:bodyPr/>
          <a:lstStyle/>
          <a:p>
            <a:r>
              <a:rPr lang="nl-NL" dirty="0"/>
              <a:t>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Dit geeft de formule:</a:t>
                </a:r>
              </a:p>
              <a:p>
                <a:endParaRPr lang="nl-NL" dirty="0"/>
              </a:p>
              <a:p>
                <a:pPr marL="4445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444500" indent="0">
                  <a:buNone/>
                </a:pPr>
                <a:endParaRPr lang="nl-NL" dirty="0"/>
              </a:p>
              <a:p>
                <a:r>
                  <a:rPr lang="nl-NL" dirty="0"/>
                  <a:t>Wat is de eenheid van </a:t>
                </a:r>
                <a:r>
                  <a:rPr lang="el-GR" dirty="0"/>
                  <a:t>λ</a:t>
                </a:r>
                <a:r>
                  <a:rPr lang="nl-NL" dirty="0"/>
                  <a:t> ?</a:t>
                </a:r>
              </a:p>
              <a:p>
                <a:endParaRPr lang="nl-NL" dirty="0"/>
              </a:p>
              <a:p>
                <a:pPr marL="715963" indent="-7159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trike="sngStrike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nl-NL" b="0" i="1" strike="sngStrike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648072"/>
          </a:xfrm>
        </p:spPr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199857"/>
          </a:xfrm>
        </p:spPr>
        <p:txBody>
          <a:bodyPr/>
          <a:lstStyle/>
          <a:p>
            <a:r>
              <a:rPr lang="nl-NL" dirty="0"/>
              <a:t>Hoe groot is het vermogen dat dat door één ruit van </a:t>
            </a:r>
            <a:r>
              <a:rPr lang="nl-NL"/>
              <a:t>het lokaal naar </a:t>
            </a:r>
            <a:r>
              <a:rPr lang="nl-NL" dirty="0"/>
              <a:t>buiten gaat (enkel glas, 4 mm dik)</a:t>
            </a:r>
          </a:p>
          <a:p>
            <a:endParaRPr lang="nl-NL" dirty="0"/>
          </a:p>
          <a:p>
            <a:r>
              <a:rPr lang="el-GR" dirty="0"/>
              <a:t>λ</a:t>
            </a:r>
            <a:r>
              <a:rPr lang="nl-NL" dirty="0"/>
              <a:t> =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………</a:t>
            </a:r>
          </a:p>
          <a:p>
            <a:r>
              <a:rPr lang="nl-NL" dirty="0"/>
              <a:t>d =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………</a:t>
            </a:r>
          </a:p>
          <a:p>
            <a:r>
              <a:rPr lang="nl-NL" dirty="0"/>
              <a:t>A =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………</a:t>
            </a:r>
          </a:p>
          <a:p>
            <a:r>
              <a:rPr lang="nl-NL" dirty="0"/>
              <a:t>ΔT =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………..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556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vervolg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4263753"/>
          </a:xfrm>
        </p:spPr>
        <p:txBody>
          <a:bodyPr/>
          <a:lstStyle/>
          <a:p>
            <a:r>
              <a:rPr lang="nl-NL" dirty="0"/>
              <a:t>Hoeveel m</a:t>
            </a:r>
            <a:r>
              <a:rPr lang="nl-NL" baseline="30000" dirty="0"/>
              <a:t>3</a:t>
            </a:r>
            <a:r>
              <a:rPr lang="nl-NL" dirty="0"/>
              <a:t> Gronings aardgas kost dat per dag (stookwaarde </a:t>
            </a:r>
            <a:r>
              <a:rPr lang="nl-NL" dirty="0" err="1"/>
              <a:t>r</a:t>
            </a:r>
            <a:r>
              <a:rPr lang="nl-NL" baseline="-25000" dirty="0" err="1"/>
              <a:t>V</a:t>
            </a:r>
            <a:r>
              <a:rPr lang="nl-NL" dirty="0"/>
              <a:t>)?</a:t>
            </a:r>
          </a:p>
          <a:p>
            <a:endParaRPr lang="nl-NL" dirty="0"/>
          </a:p>
          <a:p>
            <a:r>
              <a:rPr lang="nl-NL" dirty="0" err="1"/>
              <a:t>E</a:t>
            </a:r>
            <a:r>
              <a:rPr lang="nl-NL" baseline="-25000" dirty="0" err="1"/>
              <a:t>ch</a:t>
            </a:r>
            <a:r>
              <a:rPr lang="nl-NL" dirty="0"/>
              <a:t> = </a:t>
            </a:r>
            <a:r>
              <a:rPr lang="nl-NL" dirty="0" err="1"/>
              <a:t>r</a:t>
            </a:r>
            <a:r>
              <a:rPr lang="nl-NL" baseline="-25000" dirty="0" err="1"/>
              <a:t>V</a:t>
            </a:r>
            <a:r>
              <a:rPr lang="nl-NL" dirty="0" err="1"/>
              <a:t>·V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76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Molecuulmodel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8078688" cy="4389437"/>
          </a:xfrm>
        </p:spPr>
        <p:txBody>
          <a:bodyPr/>
          <a:lstStyle/>
          <a:p>
            <a:r>
              <a:rPr lang="nl-NL" dirty="0"/>
              <a:t>Alle moleculen van een zuivere stof zijn even groot</a:t>
            </a:r>
          </a:p>
          <a:p>
            <a:r>
              <a:rPr lang="nl-NL" dirty="0"/>
              <a:t>Tussen moleculen zit lege ruimte</a:t>
            </a:r>
          </a:p>
          <a:p>
            <a:r>
              <a:rPr lang="nl-NL" dirty="0"/>
              <a:t>Moleculen trekken elkaar aan (potentiele energie)</a:t>
            </a:r>
          </a:p>
          <a:p>
            <a:pPr lvl="1"/>
            <a:r>
              <a:rPr lang="nl-NL" dirty="0"/>
              <a:t>uit elkaar trekken kost energie</a:t>
            </a:r>
          </a:p>
          <a:p>
            <a:pPr lvl="1"/>
            <a:r>
              <a:rPr lang="nl-NL" dirty="0"/>
              <a:t>adhesie en cohesie</a:t>
            </a:r>
          </a:p>
          <a:p>
            <a:r>
              <a:rPr lang="nl-NL" dirty="0"/>
              <a:t>Moleculen bewegen (kinetische energie) </a:t>
            </a:r>
          </a:p>
          <a:p>
            <a:pPr lvl="1"/>
            <a:r>
              <a:rPr lang="nl-NL" dirty="0"/>
              <a:t>hogere temperatuur </a:t>
            </a:r>
            <a:r>
              <a:rPr lang="nl-NL" dirty="0">
                <a:latin typeface="Calibri" panose="020F0502020204030204" pitchFamily="34" charset="0"/>
              </a:rPr>
              <a:t>→ </a:t>
            </a:r>
            <a:r>
              <a:rPr lang="nl-NL" dirty="0"/>
              <a:t>hogere snelheid</a:t>
            </a:r>
          </a:p>
        </p:txBody>
      </p:sp>
      <p:pic>
        <p:nvPicPr>
          <p:cNvPr id="1026" name="Picture 2" descr="http://www.robouwerkerk.nl/nina/lesmateriaal/stoffen_materialen/4/2/images/mic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2204864"/>
            <a:ext cx="14382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84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</a:t>
            </a:r>
          </a:p>
          <a:p>
            <a:pPr lvl="1"/>
            <a:r>
              <a:rPr lang="nl-NL" dirty="0" err="1"/>
              <a:t>Learnbeat</a:t>
            </a:r>
            <a:r>
              <a:rPr lang="nl-NL" dirty="0"/>
              <a:t> 7.3</a:t>
            </a:r>
          </a:p>
          <a:p>
            <a:pPr lvl="1"/>
            <a:r>
              <a:rPr lang="nl-NL" dirty="0"/>
              <a:t>Opdrachten 30, 33, 34, 35, 36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170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7.4 Elektrische geleiding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het verband tussen elektrische geleiding en warmtegeleiding beschrijven en verklaren</a:t>
            </a:r>
          </a:p>
          <a:p>
            <a:pPr lvl="1"/>
            <a:r>
              <a:rPr lang="nl-NL" dirty="0"/>
              <a:t>redeneren en rekenen met soortelijke weerstand</a:t>
            </a:r>
          </a:p>
          <a:p>
            <a:pPr lvl="1"/>
            <a:r>
              <a:rPr lang="nl-NL" dirty="0"/>
              <a:t>verband tussen weestand en temperatuur beschrijven en verklaren</a:t>
            </a:r>
          </a:p>
        </p:txBody>
      </p:sp>
      <p:pic>
        <p:nvPicPr>
          <p:cNvPr id="2050" name="Picture 2" descr="Afbeeldingsresultaat voor gloeidra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418774"/>
            <a:ext cx="3852193" cy="202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42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 stroomgeleiding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164"/>
            <a:ext cx="9515400" cy="1493837"/>
          </a:xfrm>
        </p:spPr>
        <p:txBody>
          <a:bodyPr/>
          <a:lstStyle/>
          <a:p>
            <a:r>
              <a:rPr lang="nl-NL" dirty="0"/>
              <a:t>In een metaal zijn niet alle elektronen aan een atoom gebonden </a:t>
            </a:r>
            <a:r>
              <a:rPr lang="nl-NL" dirty="0">
                <a:latin typeface="Calibri" panose="020F0502020204030204" pitchFamily="34" charset="0"/>
              </a:rPr>
              <a:t>→ </a:t>
            </a:r>
            <a:r>
              <a:rPr lang="nl-NL" dirty="0"/>
              <a:t>vrije elektronen</a:t>
            </a:r>
          </a:p>
        </p:txBody>
      </p:sp>
      <p:pic>
        <p:nvPicPr>
          <p:cNvPr id="2050" name="Picture 2" descr="http://members.home.nl/joscoenen/nask2-inhoud/n2-afb-inh/vrije%20elektron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789040"/>
            <a:ext cx="4149701" cy="21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05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 elektronen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metaal geleidt elektrische stroom omdat er vrije elektronen zijn</a:t>
            </a:r>
          </a:p>
          <a:p>
            <a:r>
              <a:rPr lang="nl-NL" dirty="0"/>
              <a:t>Vrije elektronen zorgen ook voor warmtetransport</a:t>
            </a:r>
          </a:p>
          <a:p>
            <a:endParaRPr lang="nl-NL" dirty="0"/>
          </a:p>
          <a:p>
            <a:r>
              <a:rPr lang="nl-NL" i="1" dirty="0"/>
              <a:t>Algemeen</a:t>
            </a:r>
            <a:r>
              <a:rPr lang="nl-NL" dirty="0"/>
              <a:t>: goede elektrische geleiders zijn ook goede warmte geleiders</a:t>
            </a:r>
          </a:p>
          <a:p>
            <a:pPr lvl="1"/>
            <a:r>
              <a:rPr lang="nl-NL" dirty="0"/>
              <a:t>Er zijn uitzonderingen: diamant is elektrisch een isolator maar geleidt goed warmte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5693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 warmte / elektrische stroom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67608" y="57332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</a:t>
            </a:r>
            <a:r>
              <a:rPr lang="nl-NL" sz="2400" dirty="0"/>
              <a:t> is de stroomgeleidingscoëfficiënt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75716F9-E8E7-1B56-7FC5-70691763C2A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43025" y="2092325"/>
            <a:ext cx="7812088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1B888C9-5E0F-C743-3A52-3230E329C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117725"/>
            <a:ext cx="3889375" cy="371475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2B980D1-C27B-0A43-A54B-80E945E8D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2119313"/>
            <a:ext cx="3887788" cy="369888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6AC4244-215A-6A89-363D-C113B254C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489200"/>
            <a:ext cx="3889375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A862932-67BE-C192-0E72-A55B7F34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2489200"/>
            <a:ext cx="3887788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F415B91-1472-4ADE-93B2-87C20A86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946400"/>
            <a:ext cx="3889375" cy="4572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518A5D6-E6F6-2F1A-8FD7-143C761E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2946400"/>
            <a:ext cx="3887788" cy="458788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8B52C54-63D6-46B9-291D-CF0D74B7F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403600"/>
            <a:ext cx="3889375" cy="458788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DEC64167-B5C0-600B-C23F-D2EE94B66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3405188"/>
            <a:ext cx="3887788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97B30FE3-73CC-8AC5-92EC-C180AF037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862388"/>
            <a:ext cx="3889375" cy="4572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0D147B9D-7B60-82D8-6CAF-2C530080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3862388"/>
            <a:ext cx="3887788" cy="4572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2B0ED2D2-6AE0-2CE0-7A1D-170CC8371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319588"/>
            <a:ext cx="3889375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220FEDD-FAD8-4DD1-726F-F8A25C99E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4319588"/>
            <a:ext cx="3887788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1E5189BE-F044-B67B-C747-2F7FC66E0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776788"/>
            <a:ext cx="3889375" cy="785813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0A6E393C-A354-CCE2-220E-8951A436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4776788"/>
            <a:ext cx="3887788" cy="7874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2EE355C8-B913-B979-9BF3-6EE686049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0338" y="2111375"/>
            <a:ext cx="0" cy="34575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719BCE3A-2A36-69EF-3983-AEAE7286A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489200"/>
            <a:ext cx="779145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25A98A18-1BA9-7FF0-04A2-45CE94A03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946400"/>
            <a:ext cx="77914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303A4378-2999-AEF7-80B0-488A9CE58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405188"/>
            <a:ext cx="77914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75AEB52F-0C74-662F-2EBF-4DE8C3D3B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862388"/>
            <a:ext cx="77914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CF5C7F0B-55E7-C07C-0374-3F9AAAB13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4319588"/>
            <a:ext cx="77914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E90A00D3-2719-DE98-0D1C-2AAE257CC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4776788"/>
            <a:ext cx="77914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A5C0A56E-63D0-A419-FDFF-10DD0A692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963" y="2111375"/>
            <a:ext cx="0" cy="34575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09868C1D-3E5C-B866-114D-DC6E1CB36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25" y="2111375"/>
            <a:ext cx="0" cy="34591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37473E3C-6A74-4C3E-5D0B-5641A66FE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119313"/>
            <a:ext cx="77914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3E15BFA8-60F7-D165-2CB0-BD6E6DE32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5564188"/>
            <a:ext cx="77914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3F1B262-3D09-269E-ECB6-3591FE8B1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2160588"/>
            <a:ext cx="1003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Warmte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5782E2F0-91B1-D5CE-CBC5-327B4CC42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160588"/>
            <a:ext cx="912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stroom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B569A2FA-EDF5-9A39-C364-F600123B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2160588"/>
            <a:ext cx="2189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Elektrische stroom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0B2EB867-76D4-CD28-C607-3C7F4FDAD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2530475"/>
            <a:ext cx="984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P (J/s)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A1B8B48-745C-4C67-96DA-276902A42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2530475"/>
            <a:ext cx="1012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I (C/s)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2225CB0A-18B1-A567-5BCA-582DBA507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2986088"/>
            <a:ext cx="201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2400" dirty="0">
                <a:solidFill>
                  <a:srgbClr val="000000"/>
                </a:solidFill>
                <a:latin typeface="Constantia" panose="02030602050306030303" pitchFamily="18" charset="0"/>
              </a:rPr>
              <a:t>Δ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6EDB952A-34F5-9716-4610-D491B8D2C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2986088"/>
            <a:ext cx="855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T (K)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F330B212-1EF9-4C9A-D09B-1BF6B3EF0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2986088"/>
            <a:ext cx="896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U (V)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3827928B-16D6-2DBA-73BC-2461FE3F9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3443288"/>
            <a:ext cx="82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A (m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36D84363-9A83-F4B7-DE1E-133B5040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3451225"/>
            <a:ext cx="2079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2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597DFF86-72AD-0395-0BD1-7E5F34B5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3443288"/>
            <a:ext cx="27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)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652CFF05-AC88-7D33-1A21-2348D718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3443288"/>
            <a:ext cx="82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A (m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CDD96C57-A8BD-48A2-542F-D08AA956C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3451225"/>
            <a:ext cx="2079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2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9ECB5C7A-E9FF-D6AC-EC1C-9088073C2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3443288"/>
            <a:ext cx="27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)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BF817B4E-0907-7003-6661-A7C04BDFE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3903663"/>
            <a:ext cx="903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d (m)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57CA37E5-8E61-DCBD-9725-592E865E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3903663"/>
            <a:ext cx="713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2400" dirty="0">
                <a:solidFill>
                  <a:srgbClr val="000000"/>
                </a:solidFill>
                <a:latin typeface="Constantia" panose="02030602050306030303" pitchFamily="18" charset="0"/>
              </a:rPr>
              <a:t>ℓ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 (m)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34EAB983-18F0-5957-8CD2-41D917185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4360863"/>
            <a:ext cx="234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2400" dirty="0">
                <a:solidFill>
                  <a:srgbClr val="000000"/>
                </a:solidFill>
                <a:latin typeface="Constantia" panose="02030602050306030303" pitchFamily="18" charset="0"/>
              </a:rPr>
              <a:t>λ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68D0CAC4-9DDC-0841-A58E-90FE423F3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360863"/>
            <a:ext cx="711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(W/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29152790-4FF6-162E-695D-C30D1F1F0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4360863"/>
            <a:ext cx="628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mK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1F84F6E8-871C-E1A9-3F88-AB4ADA412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360863"/>
            <a:ext cx="2778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)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7777F999-C08E-4DA4-7D67-C5AA1C882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4360863"/>
            <a:ext cx="248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σ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EC590602-E48D-7789-6607-3591014C3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4360863"/>
            <a:ext cx="603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(A/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6602ED35-E505-D99B-350B-697FE7D9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4360863"/>
            <a:ext cx="633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mV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0EEE8713-E38C-2E90-CD7B-C572A48E3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3" y="4360863"/>
            <a:ext cx="1062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= S/m)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E80EED07-9793-7327-5CA7-6281C41C8B9B}"/>
              </a:ext>
            </a:extLst>
          </p:cNvPr>
          <p:cNvSpPr>
            <a:spLocks noEditPoints="1"/>
          </p:cNvSpPr>
          <p:nvPr/>
        </p:nvSpPr>
        <p:spPr bwMode="auto">
          <a:xfrm>
            <a:off x="2384425" y="5106988"/>
            <a:ext cx="166688" cy="203200"/>
          </a:xfrm>
          <a:custGeom>
            <a:avLst/>
            <a:gdLst>
              <a:gd name="T0" fmla="*/ 532 w 878"/>
              <a:gd name="T1" fmla="*/ 69 h 1066"/>
              <a:gd name="T2" fmla="*/ 431 w 878"/>
              <a:gd name="T3" fmla="*/ 71 h 1066"/>
              <a:gd name="T4" fmla="*/ 324 w 878"/>
              <a:gd name="T5" fmla="*/ 545 h 1066"/>
              <a:gd name="T6" fmla="*/ 406 w 878"/>
              <a:gd name="T7" fmla="*/ 545 h 1066"/>
              <a:gd name="T8" fmla="*/ 558 w 878"/>
              <a:gd name="T9" fmla="*/ 525 h 1066"/>
              <a:gd name="T10" fmla="*/ 654 w 878"/>
              <a:gd name="T11" fmla="*/ 465 h 1066"/>
              <a:gd name="T12" fmla="*/ 711 w 878"/>
              <a:gd name="T13" fmla="*/ 367 h 1066"/>
              <a:gd name="T14" fmla="*/ 731 w 878"/>
              <a:gd name="T15" fmla="*/ 244 h 1066"/>
              <a:gd name="T16" fmla="*/ 685 w 878"/>
              <a:gd name="T17" fmla="*/ 111 h 1066"/>
              <a:gd name="T18" fmla="*/ 532 w 878"/>
              <a:gd name="T19" fmla="*/ 69 h 1066"/>
              <a:gd name="T20" fmla="*/ 205 w 878"/>
              <a:gd name="T21" fmla="*/ 0 h 1066"/>
              <a:gd name="T22" fmla="*/ 549 w 878"/>
              <a:gd name="T23" fmla="*/ 0 h 1066"/>
              <a:gd name="T24" fmla="*/ 702 w 878"/>
              <a:gd name="T25" fmla="*/ 15 h 1066"/>
              <a:gd name="T26" fmla="*/ 801 w 878"/>
              <a:gd name="T27" fmla="*/ 59 h 1066"/>
              <a:gd name="T28" fmla="*/ 858 w 878"/>
              <a:gd name="T29" fmla="*/ 135 h 1066"/>
              <a:gd name="T30" fmla="*/ 878 w 878"/>
              <a:gd name="T31" fmla="*/ 242 h 1066"/>
              <a:gd name="T32" fmla="*/ 822 w 878"/>
              <a:gd name="T33" fmla="*/ 445 h 1066"/>
              <a:gd name="T34" fmla="*/ 672 w 878"/>
              <a:gd name="T35" fmla="*/ 572 h 1066"/>
              <a:gd name="T36" fmla="*/ 444 w 878"/>
              <a:gd name="T37" fmla="*/ 613 h 1066"/>
              <a:gd name="T38" fmla="*/ 311 w 878"/>
              <a:gd name="T39" fmla="*/ 609 h 1066"/>
              <a:gd name="T40" fmla="*/ 261 w 878"/>
              <a:gd name="T41" fmla="*/ 839 h 1066"/>
              <a:gd name="T42" fmla="*/ 251 w 878"/>
              <a:gd name="T43" fmla="*/ 888 h 1066"/>
              <a:gd name="T44" fmla="*/ 247 w 878"/>
              <a:gd name="T45" fmla="*/ 925 h 1066"/>
              <a:gd name="T46" fmla="*/ 245 w 878"/>
              <a:gd name="T47" fmla="*/ 961 h 1066"/>
              <a:gd name="T48" fmla="*/ 253 w 878"/>
              <a:gd name="T49" fmla="*/ 999 h 1066"/>
              <a:gd name="T50" fmla="*/ 276 w 878"/>
              <a:gd name="T51" fmla="*/ 1019 h 1066"/>
              <a:gd name="T52" fmla="*/ 330 w 878"/>
              <a:gd name="T53" fmla="*/ 1028 h 1066"/>
              <a:gd name="T54" fmla="*/ 321 w 878"/>
              <a:gd name="T55" fmla="*/ 1066 h 1066"/>
              <a:gd name="T56" fmla="*/ 0 w 878"/>
              <a:gd name="T57" fmla="*/ 1066 h 1066"/>
              <a:gd name="T58" fmla="*/ 9 w 878"/>
              <a:gd name="T59" fmla="*/ 1028 h 1066"/>
              <a:gd name="T60" fmla="*/ 53 w 878"/>
              <a:gd name="T61" fmla="*/ 1013 h 1066"/>
              <a:gd name="T62" fmla="*/ 78 w 878"/>
              <a:gd name="T63" fmla="*/ 984 h 1066"/>
              <a:gd name="T64" fmla="*/ 97 w 878"/>
              <a:gd name="T65" fmla="*/ 938 h 1066"/>
              <a:gd name="T66" fmla="*/ 123 w 878"/>
              <a:gd name="T67" fmla="*/ 834 h 1066"/>
              <a:gd name="T68" fmla="*/ 256 w 878"/>
              <a:gd name="T69" fmla="*/ 232 h 1066"/>
              <a:gd name="T70" fmla="*/ 273 w 878"/>
              <a:gd name="T71" fmla="*/ 109 h 1066"/>
              <a:gd name="T72" fmla="*/ 255 w 878"/>
              <a:gd name="T73" fmla="*/ 56 h 1066"/>
              <a:gd name="T74" fmla="*/ 196 w 878"/>
              <a:gd name="T75" fmla="*/ 38 h 1066"/>
              <a:gd name="T76" fmla="*/ 205 w 878"/>
              <a:gd name="T77" fmla="*/ 0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78" h="1066">
                <a:moveTo>
                  <a:pt x="532" y="69"/>
                </a:moveTo>
                <a:cubicBezTo>
                  <a:pt x="500" y="69"/>
                  <a:pt x="466" y="70"/>
                  <a:pt x="431" y="71"/>
                </a:cubicBezTo>
                <a:lnTo>
                  <a:pt x="324" y="545"/>
                </a:lnTo>
                <a:lnTo>
                  <a:pt x="406" y="545"/>
                </a:lnTo>
                <a:cubicBezTo>
                  <a:pt x="469" y="545"/>
                  <a:pt x="520" y="538"/>
                  <a:pt x="558" y="525"/>
                </a:cubicBezTo>
                <a:cubicBezTo>
                  <a:pt x="597" y="512"/>
                  <a:pt x="629" y="492"/>
                  <a:pt x="654" y="465"/>
                </a:cubicBezTo>
                <a:cubicBezTo>
                  <a:pt x="678" y="437"/>
                  <a:pt x="698" y="405"/>
                  <a:pt x="711" y="367"/>
                </a:cubicBezTo>
                <a:cubicBezTo>
                  <a:pt x="725" y="330"/>
                  <a:pt x="731" y="289"/>
                  <a:pt x="731" y="244"/>
                </a:cubicBezTo>
                <a:cubicBezTo>
                  <a:pt x="731" y="183"/>
                  <a:pt x="716" y="139"/>
                  <a:pt x="685" y="111"/>
                </a:cubicBezTo>
                <a:cubicBezTo>
                  <a:pt x="655" y="83"/>
                  <a:pt x="604" y="69"/>
                  <a:pt x="532" y="69"/>
                </a:cubicBezTo>
                <a:close/>
                <a:moveTo>
                  <a:pt x="205" y="0"/>
                </a:moveTo>
                <a:lnTo>
                  <a:pt x="549" y="0"/>
                </a:lnTo>
                <a:cubicBezTo>
                  <a:pt x="611" y="0"/>
                  <a:pt x="662" y="5"/>
                  <a:pt x="702" y="15"/>
                </a:cubicBezTo>
                <a:cubicBezTo>
                  <a:pt x="742" y="24"/>
                  <a:pt x="775" y="39"/>
                  <a:pt x="801" y="59"/>
                </a:cubicBezTo>
                <a:cubicBezTo>
                  <a:pt x="826" y="79"/>
                  <a:pt x="846" y="104"/>
                  <a:pt x="858" y="135"/>
                </a:cubicBezTo>
                <a:cubicBezTo>
                  <a:pt x="871" y="166"/>
                  <a:pt x="878" y="202"/>
                  <a:pt x="878" y="242"/>
                </a:cubicBezTo>
                <a:cubicBezTo>
                  <a:pt x="878" y="320"/>
                  <a:pt x="859" y="388"/>
                  <a:pt x="822" y="445"/>
                </a:cubicBezTo>
                <a:cubicBezTo>
                  <a:pt x="785" y="503"/>
                  <a:pt x="735" y="545"/>
                  <a:pt x="672" y="572"/>
                </a:cubicBezTo>
                <a:cubicBezTo>
                  <a:pt x="608" y="599"/>
                  <a:pt x="532" y="613"/>
                  <a:pt x="444" y="613"/>
                </a:cubicBezTo>
                <a:cubicBezTo>
                  <a:pt x="391" y="613"/>
                  <a:pt x="347" y="612"/>
                  <a:pt x="311" y="609"/>
                </a:cubicBezTo>
                <a:lnTo>
                  <a:pt x="261" y="839"/>
                </a:lnTo>
                <a:cubicBezTo>
                  <a:pt x="256" y="860"/>
                  <a:pt x="253" y="877"/>
                  <a:pt x="251" y="888"/>
                </a:cubicBezTo>
                <a:cubicBezTo>
                  <a:pt x="250" y="900"/>
                  <a:pt x="248" y="912"/>
                  <a:pt x="247" y="925"/>
                </a:cubicBezTo>
                <a:cubicBezTo>
                  <a:pt x="245" y="939"/>
                  <a:pt x="245" y="951"/>
                  <a:pt x="245" y="961"/>
                </a:cubicBezTo>
                <a:cubicBezTo>
                  <a:pt x="245" y="977"/>
                  <a:pt x="247" y="990"/>
                  <a:pt x="253" y="999"/>
                </a:cubicBezTo>
                <a:cubicBezTo>
                  <a:pt x="258" y="1008"/>
                  <a:pt x="266" y="1015"/>
                  <a:pt x="276" y="1019"/>
                </a:cubicBezTo>
                <a:cubicBezTo>
                  <a:pt x="286" y="1023"/>
                  <a:pt x="304" y="1026"/>
                  <a:pt x="330" y="1028"/>
                </a:cubicBezTo>
                <a:lnTo>
                  <a:pt x="321" y="1066"/>
                </a:lnTo>
                <a:lnTo>
                  <a:pt x="0" y="1066"/>
                </a:lnTo>
                <a:lnTo>
                  <a:pt x="9" y="1028"/>
                </a:lnTo>
                <a:cubicBezTo>
                  <a:pt x="29" y="1025"/>
                  <a:pt x="43" y="1020"/>
                  <a:pt x="53" y="1013"/>
                </a:cubicBezTo>
                <a:cubicBezTo>
                  <a:pt x="63" y="1006"/>
                  <a:pt x="72" y="996"/>
                  <a:pt x="78" y="984"/>
                </a:cubicBezTo>
                <a:cubicBezTo>
                  <a:pt x="85" y="971"/>
                  <a:pt x="91" y="956"/>
                  <a:pt x="97" y="938"/>
                </a:cubicBezTo>
                <a:cubicBezTo>
                  <a:pt x="103" y="920"/>
                  <a:pt x="111" y="885"/>
                  <a:pt x="123" y="834"/>
                </a:cubicBezTo>
                <a:lnTo>
                  <a:pt x="256" y="232"/>
                </a:lnTo>
                <a:cubicBezTo>
                  <a:pt x="267" y="180"/>
                  <a:pt x="273" y="139"/>
                  <a:pt x="273" y="109"/>
                </a:cubicBezTo>
                <a:cubicBezTo>
                  <a:pt x="273" y="83"/>
                  <a:pt x="267" y="65"/>
                  <a:pt x="255" y="56"/>
                </a:cubicBezTo>
                <a:cubicBezTo>
                  <a:pt x="243" y="46"/>
                  <a:pt x="223" y="40"/>
                  <a:pt x="196" y="38"/>
                </a:cubicBezTo>
                <a:lnTo>
                  <a:pt x="2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545F7BDB-B73F-868E-6AB4-0A99572B833E}"/>
              </a:ext>
            </a:extLst>
          </p:cNvPr>
          <p:cNvSpPr>
            <a:spLocks noEditPoints="1"/>
          </p:cNvSpPr>
          <p:nvPr/>
        </p:nvSpPr>
        <p:spPr bwMode="auto">
          <a:xfrm>
            <a:off x="2679700" y="5183188"/>
            <a:ext cx="182563" cy="80963"/>
          </a:xfrm>
          <a:custGeom>
            <a:avLst/>
            <a:gdLst>
              <a:gd name="T0" fmla="*/ 0 w 115"/>
              <a:gd name="T1" fmla="*/ 39 h 51"/>
              <a:gd name="T2" fmla="*/ 115 w 115"/>
              <a:gd name="T3" fmla="*/ 39 h 51"/>
              <a:gd name="T4" fmla="*/ 115 w 115"/>
              <a:gd name="T5" fmla="*/ 51 h 51"/>
              <a:gd name="T6" fmla="*/ 0 w 115"/>
              <a:gd name="T7" fmla="*/ 51 h 51"/>
              <a:gd name="T8" fmla="*/ 0 w 115"/>
              <a:gd name="T9" fmla="*/ 39 h 51"/>
              <a:gd name="T10" fmla="*/ 0 w 115"/>
              <a:gd name="T11" fmla="*/ 0 h 51"/>
              <a:gd name="T12" fmla="*/ 115 w 115"/>
              <a:gd name="T13" fmla="*/ 0 h 51"/>
              <a:gd name="T14" fmla="*/ 115 w 115"/>
              <a:gd name="T15" fmla="*/ 12 h 51"/>
              <a:gd name="T16" fmla="*/ 0 w 115"/>
              <a:gd name="T17" fmla="*/ 12 h 51"/>
              <a:gd name="T18" fmla="*/ 0 w 115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" h="51">
                <a:moveTo>
                  <a:pt x="0" y="39"/>
                </a:moveTo>
                <a:lnTo>
                  <a:pt x="115" y="39"/>
                </a:lnTo>
                <a:lnTo>
                  <a:pt x="115" y="51"/>
                </a:lnTo>
                <a:lnTo>
                  <a:pt x="0" y="51"/>
                </a:lnTo>
                <a:lnTo>
                  <a:pt x="0" y="39"/>
                </a:lnTo>
                <a:close/>
                <a:moveTo>
                  <a:pt x="0" y="0"/>
                </a:moveTo>
                <a:lnTo>
                  <a:pt x="115" y="0"/>
                </a:lnTo>
                <a:lnTo>
                  <a:pt x="115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8D23D8D7-572E-1DF8-B339-575B68E43F4F}"/>
              </a:ext>
            </a:extLst>
          </p:cNvPr>
          <p:cNvSpPr>
            <a:spLocks/>
          </p:cNvSpPr>
          <p:nvPr/>
        </p:nvSpPr>
        <p:spPr bwMode="auto">
          <a:xfrm>
            <a:off x="2970213" y="4867275"/>
            <a:ext cx="153988" cy="215900"/>
          </a:xfrm>
          <a:custGeom>
            <a:avLst/>
            <a:gdLst>
              <a:gd name="T0" fmla="*/ 916 w 1610"/>
              <a:gd name="T1" fmla="*/ 0 h 2260"/>
              <a:gd name="T2" fmla="*/ 1100 w 1610"/>
              <a:gd name="T3" fmla="*/ 56 h 2260"/>
              <a:gd name="T4" fmla="*/ 1191 w 1610"/>
              <a:gd name="T5" fmla="*/ 233 h 2260"/>
              <a:gd name="T6" fmla="*/ 1217 w 1610"/>
              <a:gd name="T7" fmla="*/ 587 h 2260"/>
              <a:gd name="T8" fmla="*/ 1214 w 1610"/>
              <a:gd name="T9" fmla="*/ 809 h 2260"/>
              <a:gd name="T10" fmla="*/ 1208 w 1610"/>
              <a:gd name="T11" fmla="*/ 1056 h 2260"/>
              <a:gd name="T12" fmla="*/ 1196 w 1610"/>
              <a:gd name="T13" fmla="*/ 1609 h 2260"/>
              <a:gd name="T14" fmla="*/ 1203 w 1610"/>
              <a:gd name="T15" fmla="*/ 1863 h 2260"/>
              <a:gd name="T16" fmla="*/ 1225 w 1610"/>
              <a:gd name="T17" fmla="*/ 2001 h 2260"/>
              <a:gd name="T18" fmla="*/ 1264 w 1610"/>
              <a:gd name="T19" fmla="*/ 2064 h 2260"/>
              <a:gd name="T20" fmla="*/ 1322 w 1610"/>
              <a:gd name="T21" fmla="*/ 2081 h 2260"/>
              <a:gd name="T22" fmla="*/ 1409 w 1610"/>
              <a:gd name="T23" fmla="*/ 2053 h 2260"/>
              <a:gd name="T24" fmla="*/ 1522 w 1610"/>
              <a:gd name="T25" fmla="*/ 1954 h 2260"/>
              <a:gd name="T26" fmla="*/ 1610 w 1610"/>
              <a:gd name="T27" fmla="*/ 2042 h 2260"/>
              <a:gd name="T28" fmla="*/ 1409 w 1610"/>
              <a:gd name="T29" fmla="*/ 2203 h 2260"/>
              <a:gd name="T30" fmla="*/ 1233 w 1610"/>
              <a:gd name="T31" fmla="*/ 2260 h 2260"/>
              <a:gd name="T32" fmla="*/ 1097 w 1610"/>
              <a:gd name="T33" fmla="*/ 2225 h 2260"/>
              <a:gd name="T34" fmla="*/ 1029 w 1610"/>
              <a:gd name="T35" fmla="*/ 2106 h 2260"/>
              <a:gd name="T36" fmla="*/ 1008 w 1610"/>
              <a:gd name="T37" fmla="*/ 1862 h 2260"/>
              <a:gd name="T38" fmla="*/ 1041 w 1610"/>
              <a:gd name="T39" fmla="*/ 1135 h 2260"/>
              <a:gd name="T40" fmla="*/ 1025 w 1610"/>
              <a:gd name="T41" fmla="*/ 1135 h 2260"/>
              <a:gd name="T42" fmla="*/ 317 w 1610"/>
              <a:gd name="T43" fmla="*/ 2235 h 2260"/>
              <a:gd name="T44" fmla="*/ 0 w 1610"/>
              <a:gd name="T45" fmla="*/ 2235 h 2260"/>
              <a:gd name="T46" fmla="*/ 16 w 1610"/>
              <a:gd name="T47" fmla="*/ 2159 h 2260"/>
              <a:gd name="T48" fmla="*/ 160 w 1610"/>
              <a:gd name="T49" fmla="*/ 1977 h 2260"/>
              <a:gd name="T50" fmla="*/ 335 w 1610"/>
              <a:gd name="T51" fmla="*/ 1737 h 2260"/>
              <a:gd name="T52" fmla="*/ 1035 w 1610"/>
              <a:gd name="T53" fmla="*/ 743 h 2260"/>
              <a:gd name="T54" fmla="*/ 1021 w 1610"/>
              <a:gd name="T55" fmla="*/ 476 h 2260"/>
              <a:gd name="T56" fmla="*/ 986 w 1610"/>
              <a:gd name="T57" fmla="*/ 305 h 2260"/>
              <a:gd name="T58" fmla="*/ 928 w 1610"/>
              <a:gd name="T59" fmla="*/ 212 h 2260"/>
              <a:gd name="T60" fmla="*/ 830 w 1610"/>
              <a:gd name="T61" fmla="*/ 182 h 2260"/>
              <a:gd name="T62" fmla="*/ 725 w 1610"/>
              <a:gd name="T63" fmla="*/ 212 h 2260"/>
              <a:gd name="T64" fmla="*/ 571 w 1610"/>
              <a:gd name="T65" fmla="*/ 334 h 2260"/>
              <a:gd name="T66" fmla="*/ 489 w 1610"/>
              <a:gd name="T67" fmla="*/ 243 h 2260"/>
              <a:gd name="T68" fmla="*/ 728 w 1610"/>
              <a:gd name="T69" fmla="*/ 50 h 2260"/>
              <a:gd name="T70" fmla="*/ 916 w 1610"/>
              <a:gd name="T71" fmla="*/ 0 h 2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0" h="2260">
                <a:moveTo>
                  <a:pt x="916" y="0"/>
                </a:moveTo>
                <a:cubicBezTo>
                  <a:pt x="996" y="0"/>
                  <a:pt x="1058" y="18"/>
                  <a:pt x="1100" y="56"/>
                </a:cubicBezTo>
                <a:cubicBezTo>
                  <a:pt x="1143" y="93"/>
                  <a:pt x="1173" y="152"/>
                  <a:pt x="1191" y="233"/>
                </a:cubicBezTo>
                <a:cubicBezTo>
                  <a:pt x="1209" y="314"/>
                  <a:pt x="1217" y="432"/>
                  <a:pt x="1217" y="587"/>
                </a:cubicBezTo>
                <a:cubicBezTo>
                  <a:pt x="1217" y="638"/>
                  <a:pt x="1216" y="712"/>
                  <a:pt x="1214" y="809"/>
                </a:cubicBezTo>
                <a:lnTo>
                  <a:pt x="1208" y="1056"/>
                </a:lnTo>
                <a:cubicBezTo>
                  <a:pt x="1200" y="1290"/>
                  <a:pt x="1196" y="1475"/>
                  <a:pt x="1196" y="1609"/>
                </a:cubicBezTo>
                <a:cubicBezTo>
                  <a:pt x="1196" y="1717"/>
                  <a:pt x="1198" y="1802"/>
                  <a:pt x="1203" y="1863"/>
                </a:cubicBezTo>
                <a:cubicBezTo>
                  <a:pt x="1207" y="1924"/>
                  <a:pt x="1215" y="1970"/>
                  <a:pt x="1225" y="2001"/>
                </a:cubicBezTo>
                <a:cubicBezTo>
                  <a:pt x="1236" y="2032"/>
                  <a:pt x="1249" y="2053"/>
                  <a:pt x="1264" y="2064"/>
                </a:cubicBezTo>
                <a:cubicBezTo>
                  <a:pt x="1280" y="2075"/>
                  <a:pt x="1299" y="2081"/>
                  <a:pt x="1322" y="2081"/>
                </a:cubicBezTo>
                <a:cubicBezTo>
                  <a:pt x="1349" y="2081"/>
                  <a:pt x="1378" y="2072"/>
                  <a:pt x="1409" y="2053"/>
                </a:cubicBezTo>
                <a:cubicBezTo>
                  <a:pt x="1440" y="2035"/>
                  <a:pt x="1477" y="2002"/>
                  <a:pt x="1522" y="1954"/>
                </a:cubicBezTo>
                <a:lnTo>
                  <a:pt x="1610" y="2042"/>
                </a:lnTo>
                <a:cubicBezTo>
                  <a:pt x="1542" y="2110"/>
                  <a:pt x="1475" y="2164"/>
                  <a:pt x="1409" y="2203"/>
                </a:cubicBezTo>
                <a:cubicBezTo>
                  <a:pt x="1343" y="2241"/>
                  <a:pt x="1284" y="2260"/>
                  <a:pt x="1233" y="2260"/>
                </a:cubicBezTo>
                <a:cubicBezTo>
                  <a:pt x="1174" y="2260"/>
                  <a:pt x="1128" y="2248"/>
                  <a:pt x="1097" y="2225"/>
                </a:cubicBezTo>
                <a:cubicBezTo>
                  <a:pt x="1066" y="2201"/>
                  <a:pt x="1043" y="2161"/>
                  <a:pt x="1029" y="2106"/>
                </a:cubicBezTo>
                <a:cubicBezTo>
                  <a:pt x="1015" y="2051"/>
                  <a:pt x="1008" y="1969"/>
                  <a:pt x="1008" y="1862"/>
                </a:cubicBezTo>
                <a:cubicBezTo>
                  <a:pt x="1008" y="1714"/>
                  <a:pt x="1019" y="1472"/>
                  <a:pt x="1041" y="1135"/>
                </a:cubicBezTo>
                <a:lnTo>
                  <a:pt x="1025" y="1135"/>
                </a:lnTo>
                <a:cubicBezTo>
                  <a:pt x="713" y="1594"/>
                  <a:pt x="477" y="1960"/>
                  <a:pt x="317" y="2235"/>
                </a:cubicBezTo>
                <a:lnTo>
                  <a:pt x="0" y="2235"/>
                </a:lnTo>
                <a:lnTo>
                  <a:pt x="16" y="2159"/>
                </a:lnTo>
                <a:cubicBezTo>
                  <a:pt x="64" y="2101"/>
                  <a:pt x="112" y="2040"/>
                  <a:pt x="160" y="1977"/>
                </a:cubicBezTo>
                <a:cubicBezTo>
                  <a:pt x="208" y="1914"/>
                  <a:pt x="266" y="1834"/>
                  <a:pt x="335" y="1737"/>
                </a:cubicBezTo>
                <a:lnTo>
                  <a:pt x="1035" y="743"/>
                </a:lnTo>
                <a:cubicBezTo>
                  <a:pt x="1034" y="637"/>
                  <a:pt x="1029" y="548"/>
                  <a:pt x="1021" y="476"/>
                </a:cubicBezTo>
                <a:cubicBezTo>
                  <a:pt x="1012" y="404"/>
                  <a:pt x="1001" y="347"/>
                  <a:pt x="986" y="305"/>
                </a:cubicBezTo>
                <a:cubicBezTo>
                  <a:pt x="972" y="263"/>
                  <a:pt x="952" y="232"/>
                  <a:pt x="928" y="212"/>
                </a:cubicBezTo>
                <a:cubicBezTo>
                  <a:pt x="904" y="192"/>
                  <a:pt x="872" y="182"/>
                  <a:pt x="830" y="182"/>
                </a:cubicBezTo>
                <a:cubicBezTo>
                  <a:pt x="796" y="182"/>
                  <a:pt x="761" y="192"/>
                  <a:pt x="725" y="212"/>
                </a:cubicBezTo>
                <a:cubicBezTo>
                  <a:pt x="690" y="232"/>
                  <a:pt x="638" y="272"/>
                  <a:pt x="571" y="334"/>
                </a:cubicBezTo>
                <a:lnTo>
                  <a:pt x="489" y="243"/>
                </a:lnTo>
                <a:cubicBezTo>
                  <a:pt x="585" y="148"/>
                  <a:pt x="665" y="84"/>
                  <a:pt x="728" y="50"/>
                </a:cubicBezTo>
                <a:cubicBezTo>
                  <a:pt x="791" y="16"/>
                  <a:pt x="853" y="0"/>
                  <a:pt x="91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EB0D83A1-CDA3-8D2D-DED6-9B65BF3EC0A4}"/>
              </a:ext>
            </a:extLst>
          </p:cNvPr>
          <p:cNvSpPr>
            <a:spLocks/>
          </p:cNvSpPr>
          <p:nvPr/>
        </p:nvSpPr>
        <p:spPr bwMode="auto">
          <a:xfrm>
            <a:off x="3224213" y="4975225"/>
            <a:ext cx="34925" cy="36513"/>
          </a:xfrm>
          <a:custGeom>
            <a:avLst/>
            <a:gdLst>
              <a:gd name="T0" fmla="*/ 181 w 363"/>
              <a:gd name="T1" fmla="*/ 0 h 381"/>
              <a:gd name="T2" fmla="*/ 312 w 363"/>
              <a:gd name="T3" fmla="*/ 53 h 381"/>
              <a:gd name="T4" fmla="*/ 363 w 363"/>
              <a:gd name="T5" fmla="*/ 190 h 381"/>
              <a:gd name="T6" fmla="*/ 312 w 363"/>
              <a:gd name="T7" fmla="*/ 328 h 381"/>
              <a:gd name="T8" fmla="*/ 181 w 363"/>
              <a:gd name="T9" fmla="*/ 381 h 381"/>
              <a:gd name="T10" fmla="*/ 51 w 363"/>
              <a:gd name="T11" fmla="*/ 328 h 381"/>
              <a:gd name="T12" fmla="*/ 0 w 363"/>
              <a:gd name="T13" fmla="*/ 190 h 381"/>
              <a:gd name="T14" fmla="*/ 51 w 363"/>
              <a:gd name="T15" fmla="*/ 53 h 381"/>
              <a:gd name="T16" fmla="*/ 181 w 363"/>
              <a:gd name="T1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3" h="381">
                <a:moveTo>
                  <a:pt x="181" y="0"/>
                </a:moveTo>
                <a:cubicBezTo>
                  <a:pt x="235" y="0"/>
                  <a:pt x="278" y="17"/>
                  <a:pt x="312" y="53"/>
                </a:cubicBezTo>
                <a:cubicBezTo>
                  <a:pt x="346" y="88"/>
                  <a:pt x="363" y="134"/>
                  <a:pt x="363" y="190"/>
                </a:cubicBezTo>
                <a:cubicBezTo>
                  <a:pt x="363" y="247"/>
                  <a:pt x="346" y="292"/>
                  <a:pt x="312" y="328"/>
                </a:cubicBezTo>
                <a:cubicBezTo>
                  <a:pt x="278" y="363"/>
                  <a:pt x="235" y="381"/>
                  <a:pt x="181" y="381"/>
                </a:cubicBezTo>
                <a:cubicBezTo>
                  <a:pt x="128" y="381"/>
                  <a:pt x="85" y="363"/>
                  <a:pt x="51" y="328"/>
                </a:cubicBezTo>
                <a:cubicBezTo>
                  <a:pt x="17" y="292"/>
                  <a:pt x="0" y="247"/>
                  <a:pt x="0" y="190"/>
                </a:cubicBezTo>
                <a:cubicBezTo>
                  <a:pt x="0" y="134"/>
                  <a:pt x="17" y="88"/>
                  <a:pt x="51" y="53"/>
                </a:cubicBezTo>
                <a:cubicBezTo>
                  <a:pt x="85" y="17"/>
                  <a:pt x="128" y="0"/>
                  <a:pt x="181" y="0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C96E4CF6-C55B-8485-5F7B-C5111A4C0336}"/>
              </a:ext>
            </a:extLst>
          </p:cNvPr>
          <p:cNvSpPr>
            <a:spLocks noEditPoints="1"/>
          </p:cNvSpPr>
          <p:nvPr/>
        </p:nvSpPr>
        <p:spPr bwMode="auto">
          <a:xfrm>
            <a:off x="3349625" y="4875213"/>
            <a:ext cx="179388" cy="204788"/>
          </a:xfrm>
          <a:custGeom>
            <a:avLst/>
            <a:gdLst>
              <a:gd name="T0" fmla="*/ 1328 w 1871"/>
              <a:gd name="T1" fmla="*/ 329 h 2157"/>
              <a:gd name="T2" fmla="*/ 771 w 1871"/>
              <a:gd name="T3" fmla="*/ 1314 h 2157"/>
              <a:gd name="T4" fmla="*/ 1382 w 1871"/>
              <a:gd name="T5" fmla="*/ 1314 h 2157"/>
              <a:gd name="T6" fmla="*/ 1356 w 1871"/>
              <a:gd name="T7" fmla="*/ 811 h 2157"/>
              <a:gd name="T8" fmla="*/ 1348 w 1871"/>
              <a:gd name="T9" fmla="*/ 553 h 2157"/>
              <a:gd name="T10" fmla="*/ 1345 w 1871"/>
              <a:gd name="T11" fmla="*/ 329 h 2157"/>
              <a:gd name="T12" fmla="*/ 1328 w 1871"/>
              <a:gd name="T13" fmla="*/ 329 h 2157"/>
              <a:gd name="T14" fmla="*/ 1337 w 1871"/>
              <a:gd name="T15" fmla="*/ 0 h 2157"/>
              <a:gd name="T16" fmla="*/ 1573 w 1871"/>
              <a:gd name="T17" fmla="*/ 0 h 2157"/>
              <a:gd name="T18" fmla="*/ 1685 w 1871"/>
              <a:gd name="T19" fmla="*/ 1742 h 2157"/>
              <a:gd name="T20" fmla="*/ 1714 w 1871"/>
              <a:gd name="T21" fmla="*/ 1935 h 2157"/>
              <a:gd name="T22" fmla="*/ 1769 w 1871"/>
              <a:gd name="T23" fmla="*/ 2038 h 2157"/>
              <a:gd name="T24" fmla="*/ 1871 w 1871"/>
              <a:gd name="T25" fmla="*/ 2081 h 2157"/>
              <a:gd name="T26" fmla="*/ 1854 w 1871"/>
              <a:gd name="T27" fmla="*/ 2157 h 2157"/>
              <a:gd name="T28" fmla="*/ 1204 w 1871"/>
              <a:gd name="T29" fmla="*/ 2157 h 2157"/>
              <a:gd name="T30" fmla="*/ 1221 w 1871"/>
              <a:gd name="T31" fmla="*/ 2081 h 2157"/>
              <a:gd name="T32" fmla="*/ 1359 w 1871"/>
              <a:gd name="T33" fmla="*/ 2009 h 2157"/>
              <a:gd name="T34" fmla="*/ 1404 w 1871"/>
              <a:gd name="T35" fmla="*/ 1784 h 2157"/>
              <a:gd name="T36" fmla="*/ 1400 w 1871"/>
              <a:gd name="T37" fmla="*/ 1651 h 2157"/>
              <a:gd name="T38" fmla="*/ 1389 w 1871"/>
              <a:gd name="T39" fmla="*/ 1450 h 2157"/>
              <a:gd name="T40" fmla="*/ 701 w 1871"/>
              <a:gd name="T41" fmla="*/ 1450 h 2157"/>
              <a:gd name="T42" fmla="*/ 615 w 1871"/>
              <a:gd name="T43" fmla="*/ 1603 h 2157"/>
              <a:gd name="T44" fmla="*/ 526 w 1871"/>
              <a:gd name="T45" fmla="*/ 1788 h 2157"/>
              <a:gd name="T46" fmla="*/ 498 w 1871"/>
              <a:gd name="T47" fmla="*/ 1925 h 2157"/>
              <a:gd name="T48" fmla="*/ 656 w 1871"/>
              <a:gd name="T49" fmla="*/ 2081 h 2157"/>
              <a:gd name="T50" fmla="*/ 639 w 1871"/>
              <a:gd name="T51" fmla="*/ 2157 h 2157"/>
              <a:gd name="T52" fmla="*/ 0 w 1871"/>
              <a:gd name="T53" fmla="*/ 2157 h 2157"/>
              <a:gd name="T54" fmla="*/ 17 w 1871"/>
              <a:gd name="T55" fmla="*/ 2081 h 2157"/>
              <a:gd name="T56" fmla="*/ 108 w 1871"/>
              <a:gd name="T57" fmla="*/ 2043 h 2157"/>
              <a:gd name="T58" fmla="*/ 200 w 1871"/>
              <a:gd name="T59" fmla="*/ 1946 h 2157"/>
              <a:gd name="T60" fmla="*/ 335 w 1871"/>
              <a:gd name="T61" fmla="*/ 1731 h 2157"/>
              <a:gd name="T62" fmla="*/ 1337 w 1871"/>
              <a:gd name="T63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71" h="2157">
                <a:moveTo>
                  <a:pt x="1328" y="329"/>
                </a:moveTo>
                <a:lnTo>
                  <a:pt x="771" y="1314"/>
                </a:lnTo>
                <a:lnTo>
                  <a:pt x="1382" y="1314"/>
                </a:lnTo>
                <a:lnTo>
                  <a:pt x="1356" y="811"/>
                </a:lnTo>
                <a:cubicBezTo>
                  <a:pt x="1353" y="742"/>
                  <a:pt x="1350" y="656"/>
                  <a:pt x="1348" y="553"/>
                </a:cubicBezTo>
                <a:cubicBezTo>
                  <a:pt x="1346" y="450"/>
                  <a:pt x="1345" y="375"/>
                  <a:pt x="1345" y="329"/>
                </a:cubicBezTo>
                <a:lnTo>
                  <a:pt x="1328" y="329"/>
                </a:lnTo>
                <a:close/>
                <a:moveTo>
                  <a:pt x="1337" y="0"/>
                </a:moveTo>
                <a:lnTo>
                  <a:pt x="1573" y="0"/>
                </a:lnTo>
                <a:lnTo>
                  <a:pt x="1685" y="1742"/>
                </a:lnTo>
                <a:cubicBezTo>
                  <a:pt x="1691" y="1824"/>
                  <a:pt x="1700" y="1888"/>
                  <a:pt x="1714" y="1935"/>
                </a:cubicBezTo>
                <a:cubicBezTo>
                  <a:pt x="1727" y="1981"/>
                  <a:pt x="1746" y="2016"/>
                  <a:pt x="1769" y="2038"/>
                </a:cubicBezTo>
                <a:cubicBezTo>
                  <a:pt x="1792" y="2060"/>
                  <a:pt x="1827" y="2075"/>
                  <a:pt x="1871" y="2081"/>
                </a:cubicBezTo>
                <a:lnTo>
                  <a:pt x="1854" y="2157"/>
                </a:lnTo>
                <a:lnTo>
                  <a:pt x="1204" y="2157"/>
                </a:lnTo>
                <a:lnTo>
                  <a:pt x="1221" y="2081"/>
                </a:lnTo>
                <a:cubicBezTo>
                  <a:pt x="1283" y="2076"/>
                  <a:pt x="1329" y="2052"/>
                  <a:pt x="1359" y="2009"/>
                </a:cubicBezTo>
                <a:cubicBezTo>
                  <a:pt x="1389" y="1966"/>
                  <a:pt x="1404" y="1891"/>
                  <a:pt x="1404" y="1784"/>
                </a:cubicBezTo>
                <a:cubicBezTo>
                  <a:pt x="1404" y="1743"/>
                  <a:pt x="1403" y="1699"/>
                  <a:pt x="1400" y="1651"/>
                </a:cubicBezTo>
                <a:lnTo>
                  <a:pt x="1389" y="1450"/>
                </a:lnTo>
                <a:lnTo>
                  <a:pt x="701" y="1450"/>
                </a:lnTo>
                <a:lnTo>
                  <a:pt x="615" y="1603"/>
                </a:lnTo>
                <a:cubicBezTo>
                  <a:pt x="575" y="1675"/>
                  <a:pt x="545" y="1736"/>
                  <a:pt x="526" y="1788"/>
                </a:cubicBezTo>
                <a:cubicBezTo>
                  <a:pt x="507" y="1840"/>
                  <a:pt x="498" y="1885"/>
                  <a:pt x="498" y="1925"/>
                </a:cubicBezTo>
                <a:cubicBezTo>
                  <a:pt x="498" y="2012"/>
                  <a:pt x="551" y="2064"/>
                  <a:pt x="656" y="2081"/>
                </a:cubicBezTo>
                <a:lnTo>
                  <a:pt x="639" y="2157"/>
                </a:lnTo>
                <a:lnTo>
                  <a:pt x="0" y="2157"/>
                </a:lnTo>
                <a:lnTo>
                  <a:pt x="17" y="2081"/>
                </a:lnTo>
                <a:cubicBezTo>
                  <a:pt x="49" y="2077"/>
                  <a:pt x="79" y="2064"/>
                  <a:pt x="108" y="2043"/>
                </a:cubicBezTo>
                <a:cubicBezTo>
                  <a:pt x="137" y="2021"/>
                  <a:pt x="167" y="1989"/>
                  <a:pt x="200" y="1946"/>
                </a:cubicBezTo>
                <a:cubicBezTo>
                  <a:pt x="232" y="1903"/>
                  <a:pt x="277" y="1831"/>
                  <a:pt x="335" y="1731"/>
                </a:cubicBezTo>
                <a:lnTo>
                  <a:pt x="133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F8AB1568-C9B9-470C-553F-AEBF41BD95FF}"/>
              </a:ext>
            </a:extLst>
          </p:cNvPr>
          <p:cNvSpPr>
            <a:spLocks/>
          </p:cNvSpPr>
          <p:nvPr/>
        </p:nvSpPr>
        <p:spPr bwMode="auto">
          <a:xfrm>
            <a:off x="3641725" y="4975225"/>
            <a:ext cx="34925" cy="36513"/>
          </a:xfrm>
          <a:custGeom>
            <a:avLst/>
            <a:gdLst>
              <a:gd name="T0" fmla="*/ 181 w 363"/>
              <a:gd name="T1" fmla="*/ 0 h 381"/>
              <a:gd name="T2" fmla="*/ 312 w 363"/>
              <a:gd name="T3" fmla="*/ 53 h 381"/>
              <a:gd name="T4" fmla="*/ 363 w 363"/>
              <a:gd name="T5" fmla="*/ 190 h 381"/>
              <a:gd name="T6" fmla="*/ 312 w 363"/>
              <a:gd name="T7" fmla="*/ 328 h 381"/>
              <a:gd name="T8" fmla="*/ 181 w 363"/>
              <a:gd name="T9" fmla="*/ 381 h 381"/>
              <a:gd name="T10" fmla="*/ 51 w 363"/>
              <a:gd name="T11" fmla="*/ 328 h 381"/>
              <a:gd name="T12" fmla="*/ 0 w 363"/>
              <a:gd name="T13" fmla="*/ 190 h 381"/>
              <a:gd name="T14" fmla="*/ 51 w 363"/>
              <a:gd name="T15" fmla="*/ 53 h 381"/>
              <a:gd name="T16" fmla="*/ 181 w 363"/>
              <a:gd name="T1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3" h="381">
                <a:moveTo>
                  <a:pt x="181" y="0"/>
                </a:moveTo>
                <a:cubicBezTo>
                  <a:pt x="235" y="0"/>
                  <a:pt x="278" y="17"/>
                  <a:pt x="312" y="53"/>
                </a:cubicBezTo>
                <a:cubicBezTo>
                  <a:pt x="346" y="88"/>
                  <a:pt x="363" y="134"/>
                  <a:pt x="363" y="190"/>
                </a:cubicBezTo>
                <a:cubicBezTo>
                  <a:pt x="363" y="247"/>
                  <a:pt x="346" y="292"/>
                  <a:pt x="312" y="328"/>
                </a:cubicBezTo>
                <a:cubicBezTo>
                  <a:pt x="278" y="363"/>
                  <a:pt x="235" y="381"/>
                  <a:pt x="181" y="381"/>
                </a:cubicBezTo>
                <a:cubicBezTo>
                  <a:pt x="128" y="381"/>
                  <a:pt x="85" y="363"/>
                  <a:pt x="51" y="328"/>
                </a:cubicBezTo>
                <a:cubicBezTo>
                  <a:pt x="17" y="292"/>
                  <a:pt x="0" y="247"/>
                  <a:pt x="0" y="190"/>
                </a:cubicBezTo>
                <a:cubicBezTo>
                  <a:pt x="0" y="134"/>
                  <a:pt x="17" y="88"/>
                  <a:pt x="51" y="53"/>
                </a:cubicBezTo>
                <a:cubicBezTo>
                  <a:pt x="85" y="17"/>
                  <a:pt x="128" y="0"/>
                  <a:pt x="181" y="0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29AA8827-C784-44CD-71F7-66CA8AB7266E}"/>
              </a:ext>
            </a:extLst>
          </p:cNvPr>
          <p:cNvSpPr>
            <a:spLocks noEditPoints="1"/>
          </p:cNvSpPr>
          <p:nvPr/>
        </p:nvSpPr>
        <p:spPr bwMode="auto">
          <a:xfrm>
            <a:off x="3778250" y="4875213"/>
            <a:ext cx="161925" cy="204788"/>
          </a:xfrm>
          <a:custGeom>
            <a:avLst/>
            <a:gdLst>
              <a:gd name="T0" fmla="*/ 52 w 102"/>
              <a:gd name="T1" fmla="*/ 20 h 129"/>
              <a:gd name="T2" fmla="*/ 16 w 102"/>
              <a:gd name="T3" fmla="*/ 114 h 129"/>
              <a:gd name="T4" fmla="*/ 81 w 102"/>
              <a:gd name="T5" fmla="*/ 114 h 129"/>
              <a:gd name="T6" fmla="*/ 52 w 102"/>
              <a:gd name="T7" fmla="*/ 20 h 129"/>
              <a:gd name="T8" fmla="*/ 49 w 102"/>
              <a:gd name="T9" fmla="*/ 0 h 129"/>
              <a:gd name="T10" fmla="*/ 62 w 102"/>
              <a:gd name="T11" fmla="*/ 0 h 129"/>
              <a:gd name="T12" fmla="*/ 102 w 102"/>
              <a:gd name="T13" fmla="*/ 123 h 129"/>
              <a:gd name="T14" fmla="*/ 102 w 102"/>
              <a:gd name="T15" fmla="*/ 129 h 129"/>
              <a:gd name="T16" fmla="*/ 0 w 102"/>
              <a:gd name="T17" fmla="*/ 129 h 129"/>
              <a:gd name="T18" fmla="*/ 0 w 102"/>
              <a:gd name="T19" fmla="*/ 123 h 129"/>
              <a:gd name="T20" fmla="*/ 49 w 102"/>
              <a:gd name="T2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29">
                <a:moveTo>
                  <a:pt x="52" y="20"/>
                </a:moveTo>
                <a:lnTo>
                  <a:pt x="16" y="114"/>
                </a:lnTo>
                <a:lnTo>
                  <a:pt x="81" y="114"/>
                </a:lnTo>
                <a:lnTo>
                  <a:pt x="52" y="20"/>
                </a:lnTo>
                <a:close/>
                <a:moveTo>
                  <a:pt x="49" y="0"/>
                </a:moveTo>
                <a:lnTo>
                  <a:pt x="62" y="0"/>
                </a:lnTo>
                <a:lnTo>
                  <a:pt x="102" y="123"/>
                </a:lnTo>
                <a:lnTo>
                  <a:pt x="102" y="129"/>
                </a:lnTo>
                <a:lnTo>
                  <a:pt x="0" y="129"/>
                </a:lnTo>
                <a:lnTo>
                  <a:pt x="0" y="123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20A0EAD8-86BE-C516-A937-619AD2D233C9}"/>
              </a:ext>
            </a:extLst>
          </p:cNvPr>
          <p:cNvSpPr>
            <a:spLocks/>
          </p:cNvSpPr>
          <p:nvPr/>
        </p:nvSpPr>
        <p:spPr bwMode="auto">
          <a:xfrm>
            <a:off x="3962400" y="4876800"/>
            <a:ext cx="166688" cy="203200"/>
          </a:xfrm>
          <a:custGeom>
            <a:avLst/>
            <a:gdLst>
              <a:gd name="T0" fmla="*/ 117 w 1749"/>
              <a:gd name="T1" fmla="*/ 0 h 2132"/>
              <a:gd name="T2" fmla="*/ 1749 w 1749"/>
              <a:gd name="T3" fmla="*/ 0 h 2132"/>
              <a:gd name="T4" fmla="*/ 1627 w 1749"/>
              <a:gd name="T5" fmla="*/ 550 h 2132"/>
              <a:gd name="T6" fmla="*/ 1477 w 1749"/>
              <a:gd name="T7" fmla="*/ 550 h 2132"/>
              <a:gd name="T8" fmla="*/ 1469 w 1749"/>
              <a:gd name="T9" fmla="*/ 322 h 2132"/>
              <a:gd name="T10" fmla="*/ 1439 w 1749"/>
              <a:gd name="T11" fmla="*/ 207 h 2132"/>
              <a:gd name="T12" fmla="*/ 1385 w 1749"/>
              <a:gd name="T13" fmla="*/ 152 h 2132"/>
              <a:gd name="T14" fmla="*/ 1272 w 1749"/>
              <a:gd name="T15" fmla="*/ 137 h 2132"/>
              <a:gd name="T16" fmla="*/ 1041 w 1749"/>
              <a:gd name="T17" fmla="*/ 137 h 2132"/>
              <a:gd name="T18" fmla="*/ 702 w 1749"/>
              <a:gd name="T19" fmla="*/ 1678 h 2132"/>
              <a:gd name="T20" fmla="*/ 682 w 1749"/>
              <a:gd name="T21" fmla="*/ 1775 h 2132"/>
              <a:gd name="T22" fmla="*/ 673 w 1749"/>
              <a:gd name="T23" fmla="*/ 1850 h 2132"/>
              <a:gd name="T24" fmla="*/ 669 w 1749"/>
              <a:gd name="T25" fmla="*/ 1922 h 2132"/>
              <a:gd name="T26" fmla="*/ 685 w 1749"/>
              <a:gd name="T27" fmla="*/ 1997 h 2132"/>
              <a:gd name="T28" fmla="*/ 731 w 1749"/>
              <a:gd name="T29" fmla="*/ 2037 h 2132"/>
              <a:gd name="T30" fmla="*/ 839 w 1749"/>
              <a:gd name="T31" fmla="*/ 2056 h 2132"/>
              <a:gd name="T32" fmla="*/ 822 w 1749"/>
              <a:gd name="T33" fmla="*/ 2132 h 2132"/>
              <a:gd name="T34" fmla="*/ 164 w 1749"/>
              <a:gd name="T35" fmla="*/ 2132 h 2132"/>
              <a:gd name="T36" fmla="*/ 181 w 1749"/>
              <a:gd name="T37" fmla="*/ 2056 h 2132"/>
              <a:gd name="T38" fmla="*/ 274 w 1749"/>
              <a:gd name="T39" fmla="*/ 2031 h 2132"/>
              <a:gd name="T40" fmla="*/ 326 w 1749"/>
              <a:gd name="T41" fmla="*/ 1982 h 2132"/>
              <a:gd name="T42" fmla="*/ 371 w 1749"/>
              <a:gd name="T43" fmla="*/ 1879 h 2132"/>
              <a:gd name="T44" fmla="*/ 425 w 1749"/>
              <a:gd name="T45" fmla="*/ 1667 h 2132"/>
              <a:gd name="T46" fmla="*/ 760 w 1749"/>
              <a:gd name="T47" fmla="*/ 137 h 2132"/>
              <a:gd name="T48" fmla="*/ 561 w 1749"/>
              <a:gd name="T49" fmla="*/ 137 h 2132"/>
              <a:gd name="T50" fmla="*/ 406 w 1749"/>
              <a:gd name="T51" fmla="*/ 165 h 2132"/>
              <a:gd name="T52" fmla="*/ 291 w 1749"/>
              <a:gd name="T53" fmla="*/ 270 h 2132"/>
              <a:gd name="T54" fmla="*/ 150 w 1749"/>
              <a:gd name="T55" fmla="*/ 526 h 2132"/>
              <a:gd name="T56" fmla="*/ 0 w 1749"/>
              <a:gd name="T57" fmla="*/ 526 h 2132"/>
              <a:gd name="T58" fmla="*/ 117 w 1749"/>
              <a:gd name="T59" fmla="*/ 0 h 2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49" h="2132">
                <a:moveTo>
                  <a:pt x="117" y="0"/>
                </a:moveTo>
                <a:lnTo>
                  <a:pt x="1749" y="0"/>
                </a:lnTo>
                <a:lnTo>
                  <a:pt x="1627" y="550"/>
                </a:lnTo>
                <a:lnTo>
                  <a:pt x="1477" y="550"/>
                </a:lnTo>
                <a:cubicBezTo>
                  <a:pt x="1477" y="449"/>
                  <a:pt x="1474" y="373"/>
                  <a:pt x="1469" y="322"/>
                </a:cubicBezTo>
                <a:cubicBezTo>
                  <a:pt x="1464" y="272"/>
                  <a:pt x="1454" y="233"/>
                  <a:pt x="1439" y="207"/>
                </a:cubicBezTo>
                <a:cubicBezTo>
                  <a:pt x="1425" y="180"/>
                  <a:pt x="1407" y="162"/>
                  <a:pt x="1385" y="152"/>
                </a:cubicBezTo>
                <a:cubicBezTo>
                  <a:pt x="1364" y="142"/>
                  <a:pt x="1326" y="137"/>
                  <a:pt x="1272" y="137"/>
                </a:cubicBezTo>
                <a:lnTo>
                  <a:pt x="1041" y="137"/>
                </a:lnTo>
                <a:lnTo>
                  <a:pt x="702" y="1678"/>
                </a:lnTo>
                <a:cubicBezTo>
                  <a:pt x="692" y="1718"/>
                  <a:pt x="686" y="1751"/>
                  <a:pt x="682" y="1775"/>
                </a:cubicBezTo>
                <a:cubicBezTo>
                  <a:pt x="679" y="1799"/>
                  <a:pt x="675" y="1824"/>
                  <a:pt x="673" y="1850"/>
                </a:cubicBezTo>
                <a:cubicBezTo>
                  <a:pt x="670" y="1877"/>
                  <a:pt x="669" y="1901"/>
                  <a:pt x="669" y="1922"/>
                </a:cubicBezTo>
                <a:cubicBezTo>
                  <a:pt x="669" y="1954"/>
                  <a:pt x="674" y="1979"/>
                  <a:pt x="685" y="1997"/>
                </a:cubicBezTo>
                <a:cubicBezTo>
                  <a:pt x="695" y="2016"/>
                  <a:pt x="711" y="2029"/>
                  <a:pt x="731" y="2037"/>
                </a:cubicBezTo>
                <a:cubicBezTo>
                  <a:pt x="752" y="2045"/>
                  <a:pt x="788" y="2052"/>
                  <a:pt x="839" y="2056"/>
                </a:cubicBezTo>
                <a:lnTo>
                  <a:pt x="822" y="2132"/>
                </a:lnTo>
                <a:lnTo>
                  <a:pt x="164" y="2132"/>
                </a:lnTo>
                <a:lnTo>
                  <a:pt x="181" y="2056"/>
                </a:lnTo>
                <a:cubicBezTo>
                  <a:pt x="223" y="2050"/>
                  <a:pt x="254" y="2041"/>
                  <a:pt x="274" y="2031"/>
                </a:cubicBezTo>
                <a:cubicBezTo>
                  <a:pt x="293" y="2020"/>
                  <a:pt x="311" y="2004"/>
                  <a:pt x="326" y="1982"/>
                </a:cubicBezTo>
                <a:cubicBezTo>
                  <a:pt x="341" y="1961"/>
                  <a:pt x="356" y="1926"/>
                  <a:pt x="371" y="1879"/>
                </a:cubicBezTo>
                <a:cubicBezTo>
                  <a:pt x="386" y="1832"/>
                  <a:pt x="404" y="1762"/>
                  <a:pt x="425" y="1667"/>
                </a:cubicBezTo>
                <a:lnTo>
                  <a:pt x="760" y="137"/>
                </a:lnTo>
                <a:lnTo>
                  <a:pt x="561" y="137"/>
                </a:lnTo>
                <a:cubicBezTo>
                  <a:pt x="497" y="137"/>
                  <a:pt x="445" y="147"/>
                  <a:pt x="406" y="165"/>
                </a:cubicBezTo>
                <a:cubicBezTo>
                  <a:pt x="368" y="184"/>
                  <a:pt x="329" y="219"/>
                  <a:pt x="291" y="270"/>
                </a:cubicBezTo>
                <a:cubicBezTo>
                  <a:pt x="252" y="321"/>
                  <a:pt x="205" y="406"/>
                  <a:pt x="150" y="526"/>
                </a:cubicBezTo>
                <a:lnTo>
                  <a:pt x="0" y="526"/>
                </a:lnTo>
                <a:lnTo>
                  <a:pt x="1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F7B0C136-9939-46B2-ADF4-153045EE14DD}"/>
              </a:ext>
            </a:extLst>
          </p:cNvPr>
          <p:cNvSpPr>
            <a:spLocks noEditPoints="1"/>
          </p:cNvSpPr>
          <p:nvPr/>
        </p:nvSpPr>
        <p:spPr bwMode="auto">
          <a:xfrm>
            <a:off x="3476625" y="5302250"/>
            <a:ext cx="150813" cy="214313"/>
          </a:xfrm>
          <a:custGeom>
            <a:avLst/>
            <a:gdLst>
              <a:gd name="T0" fmla="*/ 417 w 790"/>
              <a:gd name="T1" fmla="*/ 419 h 1130"/>
              <a:gd name="T2" fmla="*/ 274 w 790"/>
              <a:gd name="T3" fmla="*/ 483 h 1130"/>
              <a:gd name="T4" fmla="*/ 174 w 790"/>
              <a:gd name="T5" fmla="*/ 657 h 1130"/>
              <a:gd name="T6" fmla="*/ 138 w 790"/>
              <a:gd name="T7" fmla="*/ 875 h 1130"/>
              <a:gd name="T8" fmla="*/ 160 w 790"/>
              <a:gd name="T9" fmla="*/ 997 h 1130"/>
              <a:gd name="T10" fmla="*/ 235 w 790"/>
              <a:gd name="T11" fmla="*/ 1037 h 1130"/>
              <a:gd name="T12" fmla="*/ 284 w 790"/>
              <a:gd name="T13" fmla="*/ 1026 h 1130"/>
              <a:gd name="T14" fmla="*/ 336 w 790"/>
              <a:gd name="T15" fmla="*/ 992 h 1130"/>
              <a:gd name="T16" fmla="*/ 389 w 790"/>
              <a:gd name="T17" fmla="*/ 935 h 1130"/>
              <a:gd name="T18" fmla="*/ 437 w 790"/>
              <a:gd name="T19" fmla="*/ 868 h 1130"/>
              <a:gd name="T20" fmla="*/ 478 w 790"/>
              <a:gd name="T21" fmla="*/ 787 h 1130"/>
              <a:gd name="T22" fmla="*/ 510 w 790"/>
              <a:gd name="T23" fmla="*/ 675 h 1130"/>
              <a:gd name="T24" fmla="*/ 517 w 790"/>
              <a:gd name="T25" fmla="*/ 642 h 1130"/>
              <a:gd name="T26" fmla="*/ 529 w 790"/>
              <a:gd name="T27" fmla="*/ 535 h 1130"/>
              <a:gd name="T28" fmla="*/ 503 w 790"/>
              <a:gd name="T29" fmla="*/ 447 h 1130"/>
              <a:gd name="T30" fmla="*/ 417 w 790"/>
              <a:gd name="T31" fmla="*/ 419 h 1130"/>
              <a:gd name="T32" fmla="*/ 744 w 790"/>
              <a:gd name="T33" fmla="*/ 0 h 1130"/>
              <a:gd name="T34" fmla="*/ 790 w 790"/>
              <a:gd name="T35" fmla="*/ 0 h 1130"/>
              <a:gd name="T36" fmla="*/ 596 w 790"/>
              <a:gd name="T37" fmla="*/ 865 h 1130"/>
              <a:gd name="T38" fmla="*/ 579 w 790"/>
              <a:gd name="T39" fmla="*/ 981 h 1130"/>
              <a:gd name="T40" fmla="*/ 589 w 790"/>
              <a:gd name="T41" fmla="*/ 1026 h 1130"/>
              <a:gd name="T42" fmla="*/ 621 w 790"/>
              <a:gd name="T43" fmla="*/ 1040 h 1130"/>
              <a:gd name="T44" fmla="*/ 671 w 790"/>
              <a:gd name="T45" fmla="*/ 1021 h 1130"/>
              <a:gd name="T46" fmla="*/ 746 w 790"/>
              <a:gd name="T47" fmla="*/ 948 h 1130"/>
              <a:gd name="T48" fmla="*/ 790 w 790"/>
              <a:gd name="T49" fmla="*/ 992 h 1130"/>
              <a:gd name="T50" fmla="*/ 669 w 790"/>
              <a:gd name="T51" fmla="*/ 1099 h 1130"/>
              <a:gd name="T52" fmla="*/ 563 w 790"/>
              <a:gd name="T53" fmla="*/ 1130 h 1130"/>
              <a:gd name="T54" fmla="*/ 486 w 790"/>
              <a:gd name="T55" fmla="*/ 1098 h 1130"/>
              <a:gd name="T56" fmla="*/ 457 w 790"/>
              <a:gd name="T57" fmla="*/ 1013 h 1130"/>
              <a:gd name="T58" fmla="*/ 475 w 790"/>
              <a:gd name="T59" fmla="*/ 921 h 1130"/>
              <a:gd name="T60" fmla="*/ 465 w 790"/>
              <a:gd name="T61" fmla="*/ 918 h 1130"/>
              <a:gd name="T62" fmla="*/ 322 w 790"/>
              <a:gd name="T63" fmla="*/ 1078 h 1130"/>
              <a:gd name="T64" fmla="*/ 180 w 790"/>
              <a:gd name="T65" fmla="*/ 1129 h 1130"/>
              <a:gd name="T66" fmla="*/ 47 w 790"/>
              <a:gd name="T67" fmla="*/ 1064 h 1130"/>
              <a:gd name="T68" fmla="*/ 0 w 790"/>
              <a:gd name="T69" fmla="*/ 882 h 1130"/>
              <a:gd name="T70" fmla="*/ 52 w 790"/>
              <a:gd name="T71" fmla="*/ 624 h 1130"/>
              <a:gd name="T72" fmla="*/ 197 w 790"/>
              <a:gd name="T73" fmla="*/ 429 h 1130"/>
              <a:gd name="T74" fmla="*/ 403 w 790"/>
              <a:gd name="T75" fmla="*/ 357 h 1130"/>
              <a:gd name="T76" fmla="*/ 491 w 790"/>
              <a:gd name="T77" fmla="*/ 367 h 1130"/>
              <a:gd name="T78" fmla="*/ 573 w 790"/>
              <a:gd name="T79" fmla="*/ 401 h 1130"/>
              <a:gd name="T80" fmla="*/ 614 w 790"/>
              <a:gd name="T81" fmla="*/ 221 h 1130"/>
              <a:gd name="T82" fmla="*/ 625 w 790"/>
              <a:gd name="T83" fmla="*/ 164 h 1130"/>
              <a:gd name="T84" fmla="*/ 629 w 790"/>
              <a:gd name="T85" fmla="*/ 109 h 1130"/>
              <a:gd name="T86" fmla="*/ 621 w 790"/>
              <a:gd name="T87" fmla="*/ 73 h 1130"/>
              <a:gd name="T88" fmla="*/ 596 w 790"/>
              <a:gd name="T89" fmla="*/ 56 h 1130"/>
              <a:gd name="T90" fmla="*/ 539 w 790"/>
              <a:gd name="T91" fmla="*/ 48 h 1130"/>
              <a:gd name="T92" fmla="*/ 548 w 790"/>
              <a:gd name="T93" fmla="*/ 7 h 1130"/>
              <a:gd name="T94" fmla="*/ 744 w 790"/>
              <a:gd name="T95" fmla="*/ 0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0" h="1130">
                <a:moveTo>
                  <a:pt x="417" y="419"/>
                </a:moveTo>
                <a:cubicBezTo>
                  <a:pt x="364" y="419"/>
                  <a:pt x="316" y="441"/>
                  <a:pt x="274" y="483"/>
                </a:cubicBezTo>
                <a:cubicBezTo>
                  <a:pt x="232" y="526"/>
                  <a:pt x="199" y="584"/>
                  <a:pt x="174" y="657"/>
                </a:cubicBezTo>
                <a:cubicBezTo>
                  <a:pt x="150" y="730"/>
                  <a:pt x="138" y="803"/>
                  <a:pt x="138" y="875"/>
                </a:cubicBezTo>
                <a:cubicBezTo>
                  <a:pt x="138" y="929"/>
                  <a:pt x="145" y="970"/>
                  <a:pt x="160" y="997"/>
                </a:cubicBezTo>
                <a:cubicBezTo>
                  <a:pt x="175" y="1024"/>
                  <a:pt x="200" y="1037"/>
                  <a:pt x="235" y="1037"/>
                </a:cubicBezTo>
                <a:cubicBezTo>
                  <a:pt x="251" y="1037"/>
                  <a:pt x="267" y="1033"/>
                  <a:pt x="284" y="1026"/>
                </a:cubicBezTo>
                <a:cubicBezTo>
                  <a:pt x="301" y="1019"/>
                  <a:pt x="318" y="1008"/>
                  <a:pt x="336" y="992"/>
                </a:cubicBezTo>
                <a:cubicBezTo>
                  <a:pt x="354" y="977"/>
                  <a:pt x="372" y="958"/>
                  <a:pt x="389" y="935"/>
                </a:cubicBezTo>
                <a:cubicBezTo>
                  <a:pt x="407" y="913"/>
                  <a:pt x="423" y="891"/>
                  <a:pt x="437" y="868"/>
                </a:cubicBezTo>
                <a:cubicBezTo>
                  <a:pt x="452" y="845"/>
                  <a:pt x="465" y="818"/>
                  <a:pt x="478" y="787"/>
                </a:cubicBezTo>
                <a:cubicBezTo>
                  <a:pt x="490" y="756"/>
                  <a:pt x="501" y="719"/>
                  <a:pt x="510" y="675"/>
                </a:cubicBezTo>
                <a:lnTo>
                  <a:pt x="517" y="642"/>
                </a:lnTo>
                <a:cubicBezTo>
                  <a:pt x="525" y="604"/>
                  <a:pt x="529" y="569"/>
                  <a:pt x="529" y="535"/>
                </a:cubicBezTo>
                <a:cubicBezTo>
                  <a:pt x="529" y="495"/>
                  <a:pt x="520" y="465"/>
                  <a:pt x="503" y="447"/>
                </a:cubicBezTo>
                <a:cubicBezTo>
                  <a:pt x="486" y="428"/>
                  <a:pt x="457" y="419"/>
                  <a:pt x="417" y="419"/>
                </a:cubicBezTo>
                <a:close/>
                <a:moveTo>
                  <a:pt x="744" y="0"/>
                </a:moveTo>
                <a:lnTo>
                  <a:pt x="790" y="0"/>
                </a:lnTo>
                <a:lnTo>
                  <a:pt x="596" y="865"/>
                </a:lnTo>
                <a:cubicBezTo>
                  <a:pt x="584" y="916"/>
                  <a:pt x="579" y="955"/>
                  <a:pt x="579" y="981"/>
                </a:cubicBezTo>
                <a:cubicBezTo>
                  <a:pt x="579" y="1002"/>
                  <a:pt x="582" y="1017"/>
                  <a:pt x="589" y="1026"/>
                </a:cubicBezTo>
                <a:cubicBezTo>
                  <a:pt x="596" y="1035"/>
                  <a:pt x="606" y="1040"/>
                  <a:pt x="621" y="1040"/>
                </a:cubicBezTo>
                <a:cubicBezTo>
                  <a:pt x="636" y="1040"/>
                  <a:pt x="653" y="1034"/>
                  <a:pt x="671" y="1021"/>
                </a:cubicBezTo>
                <a:cubicBezTo>
                  <a:pt x="688" y="1008"/>
                  <a:pt x="713" y="984"/>
                  <a:pt x="746" y="948"/>
                </a:cubicBezTo>
                <a:lnTo>
                  <a:pt x="790" y="992"/>
                </a:lnTo>
                <a:cubicBezTo>
                  <a:pt x="742" y="1042"/>
                  <a:pt x="702" y="1078"/>
                  <a:pt x="669" y="1099"/>
                </a:cubicBezTo>
                <a:cubicBezTo>
                  <a:pt x="636" y="1120"/>
                  <a:pt x="601" y="1130"/>
                  <a:pt x="563" y="1130"/>
                </a:cubicBezTo>
                <a:cubicBezTo>
                  <a:pt x="531" y="1130"/>
                  <a:pt x="505" y="1119"/>
                  <a:pt x="486" y="1098"/>
                </a:cubicBezTo>
                <a:cubicBezTo>
                  <a:pt x="466" y="1077"/>
                  <a:pt x="457" y="1048"/>
                  <a:pt x="457" y="1013"/>
                </a:cubicBezTo>
                <a:cubicBezTo>
                  <a:pt x="457" y="984"/>
                  <a:pt x="463" y="954"/>
                  <a:pt x="475" y="921"/>
                </a:cubicBezTo>
                <a:lnTo>
                  <a:pt x="465" y="918"/>
                </a:lnTo>
                <a:cubicBezTo>
                  <a:pt x="415" y="991"/>
                  <a:pt x="367" y="1045"/>
                  <a:pt x="322" y="1078"/>
                </a:cubicBezTo>
                <a:cubicBezTo>
                  <a:pt x="278" y="1112"/>
                  <a:pt x="230" y="1129"/>
                  <a:pt x="180" y="1129"/>
                </a:cubicBezTo>
                <a:cubicBezTo>
                  <a:pt x="123" y="1129"/>
                  <a:pt x="78" y="1108"/>
                  <a:pt x="47" y="1064"/>
                </a:cubicBezTo>
                <a:cubicBezTo>
                  <a:pt x="15" y="1021"/>
                  <a:pt x="0" y="960"/>
                  <a:pt x="0" y="882"/>
                </a:cubicBezTo>
                <a:cubicBezTo>
                  <a:pt x="0" y="793"/>
                  <a:pt x="17" y="707"/>
                  <a:pt x="52" y="624"/>
                </a:cubicBezTo>
                <a:cubicBezTo>
                  <a:pt x="88" y="542"/>
                  <a:pt x="136" y="476"/>
                  <a:pt x="197" y="429"/>
                </a:cubicBezTo>
                <a:cubicBezTo>
                  <a:pt x="259" y="381"/>
                  <a:pt x="327" y="357"/>
                  <a:pt x="403" y="357"/>
                </a:cubicBezTo>
                <a:cubicBezTo>
                  <a:pt x="435" y="357"/>
                  <a:pt x="464" y="361"/>
                  <a:pt x="491" y="367"/>
                </a:cubicBezTo>
                <a:cubicBezTo>
                  <a:pt x="518" y="374"/>
                  <a:pt x="545" y="385"/>
                  <a:pt x="573" y="401"/>
                </a:cubicBezTo>
                <a:lnTo>
                  <a:pt x="614" y="221"/>
                </a:lnTo>
                <a:cubicBezTo>
                  <a:pt x="618" y="203"/>
                  <a:pt x="622" y="184"/>
                  <a:pt x="625" y="164"/>
                </a:cubicBezTo>
                <a:cubicBezTo>
                  <a:pt x="628" y="143"/>
                  <a:pt x="629" y="125"/>
                  <a:pt x="629" y="109"/>
                </a:cubicBezTo>
                <a:cubicBezTo>
                  <a:pt x="629" y="93"/>
                  <a:pt x="626" y="81"/>
                  <a:pt x="621" y="73"/>
                </a:cubicBezTo>
                <a:cubicBezTo>
                  <a:pt x="615" y="65"/>
                  <a:pt x="607" y="59"/>
                  <a:pt x="596" y="56"/>
                </a:cubicBezTo>
                <a:cubicBezTo>
                  <a:pt x="585" y="52"/>
                  <a:pt x="566" y="50"/>
                  <a:pt x="539" y="48"/>
                </a:cubicBezTo>
                <a:lnTo>
                  <a:pt x="548" y="7"/>
                </a:lnTo>
                <a:lnTo>
                  <a:pt x="74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2D2D5618-3781-923E-E99D-90D23E5A4859}"/>
              </a:ext>
            </a:extLst>
          </p:cNvPr>
          <p:cNvSpPr>
            <a:spLocks/>
          </p:cNvSpPr>
          <p:nvPr/>
        </p:nvSpPr>
        <p:spPr bwMode="auto">
          <a:xfrm>
            <a:off x="2968625" y="5214938"/>
            <a:ext cx="1169988" cy="19050"/>
          </a:xfrm>
          <a:custGeom>
            <a:avLst/>
            <a:gdLst>
              <a:gd name="T0" fmla="*/ 0 w 737"/>
              <a:gd name="T1" fmla="*/ 0 h 12"/>
              <a:gd name="T2" fmla="*/ 368 w 737"/>
              <a:gd name="T3" fmla="*/ 0 h 12"/>
              <a:gd name="T4" fmla="*/ 737 w 737"/>
              <a:gd name="T5" fmla="*/ 0 h 12"/>
              <a:gd name="T6" fmla="*/ 737 w 737"/>
              <a:gd name="T7" fmla="*/ 12 h 12"/>
              <a:gd name="T8" fmla="*/ 368 w 737"/>
              <a:gd name="T9" fmla="*/ 12 h 12"/>
              <a:gd name="T10" fmla="*/ 0 w 737"/>
              <a:gd name="T11" fmla="*/ 12 h 12"/>
              <a:gd name="T12" fmla="*/ 0 w 737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7" h="12">
                <a:moveTo>
                  <a:pt x="0" y="0"/>
                </a:moveTo>
                <a:lnTo>
                  <a:pt x="368" y="0"/>
                </a:lnTo>
                <a:lnTo>
                  <a:pt x="737" y="0"/>
                </a:lnTo>
                <a:lnTo>
                  <a:pt x="737" y="12"/>
                </a:lnTo>
                <a:lnTo>
                  <a:pt x="368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1A0D9EAB-869E-8AF7-EF83-817A1B94B0D4}"/>
              </a:ext>
            </a:extLst>
          </p:cNvPr>
          <p:cNvSpPr>
            <a:spLocks/>
          </p:cNvSpPr>
          <p:nvPr/>
        </p:nvSpPr>
        <p:spPr bwMode="auto">
          <a:xfrm>
            <a:off x="6357615" y="5100638"/>
            <a:ext cx="98425" cy="203200"/>
          </a:xfrm>
          <a:custGeom>
            <a:avLst/>
            <a:gdLst>
              <a:gd name="T0" fmla="*/ 205 w 517"/>
              <a:gd name="T1" fmla="*/ 0 h 1066"/>
              <a:gd name="T2" fmla="*/ 517 w 517"/>
              <a:gd name="T3" fmla="*/ 0 h 1066"/>
              <a:gd name="T4" fmla="*/ 508 w 517"/>
              <a:gd name="T5" fmla="*/ 38 h 1066"/>
              <a:gd name="T6" fmla="*/ 466 w 517"/>
              <a:gd name="T7" fmla="*/ 52 h 1066"/>
              <a:gd name="T8" fmla="*/ 443 w 517"/>
              <a:gd name="T9" fmla="*/ 76 h 1066"/>
              <a:gd name="T10" fmla="*/ 422 w 517"/>
              <a:gd name="T11" fmla="*/ 125 h 1066"/>
              <a:gd name="T12" fmla="*/ 394 w 517"/>
              <a:gd name="T13" fmla="*/ 233 h 1066"/>
              <a:gd name="T14" fmla="*/ 261 w 517"/>
              <a:gd name="T15" fmla="*/ 839 h 1066"/>
              <a:gd name="T16" fmla="*/ 248 w 517"/>
              <a:gd name="T17" fmla="*/ 912 h 1066"/>
              <a:gd name="T18" fmla="*/ 244 w 517"/>
              <a:gd name="T19" fmla="*/ 961 h 1066"/>
              <a:gd name="T20" fmla="*/ 262 w 517"/>
              <a:gd name="T21" fmla="*/ 1011 h 1066"/>
              <a:gd name="T22" fmla="*/ 321 w 517"/>
              <a:gd name="T23" fmla="*/ 1028 h 1066"/>
              <a:gd name="T24" fmla="*/ 312 w 517"/>
              <a:gd name="T25" fmla="*/ 1066 h 1066"/>
              <a:gd name="T26" fmla="*/ 0 w 517"/>
              <a:gd name="T27" fmla="*/ 1066 h 1066"/>
              <a:gd name="T28" fmla="*/ 8 w 517"/>
              <a:gd name="T29" fmla="*/ 1028 h 1066"/>
              <a:gd name="T30" fmla="*/ 53 w 517"/>
              <a:gd name="T31" fmla="*/ 1013 h 1066"/>
              <a:gd name="T32" fmla="*/ 78 w 517"/>
              <a:gd name="T33" fmla="*/ 984 h 1066"/>
              <a:gd name="T34" fmla="*/ 97 w 517"/>
              <a:gd name="T35" fmla="*/ 938 h 1066"/>
              <a:gd name="T36" fmla="*/ 123 w 517"/>
              <a:gd name="T37" fmla="*/ 834 h 1066"/>
              <a:gd name="T38" fmla="*/ 255 w 517"/>
              <a:gd name="T39" fmla="*/ 232 h 1066"/>
              <a:gd name="T40" fmla="*/ 273 w 517"/>
              <a:gd name="T41" fmla="*/ 106 h 1066"/>
              <a:gd name="T42" fmla="*/ 254 w 517"/>
              <a:gd name="T43" fmla="*/ 55 h 1066"/>
              <a:gd name="T44" fmla="*/ 196 w 517"/>
              <a:gd name="T45" fmla="*/ 38 h 1066"/>
              <a:gd name="T46" fmla="*/ 205 w 517"/>
              <a:gd name="T47" fmla="*/ 0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7" h="1066">
                <a:moveTo>
                  <a:pt x="205" y="0"/>
                </a:moveTo>
                <a:lnTo>
                  <a:pt x="517" y="0"/>
                </a:lnTo>
                <a:lnTo>
                  <a:pt x="508" y="38"/>
                </a:lnTo>
                <a:cubicBezTo>
                  <a:pt x="489" y="43"/>
                  <a:pt x="475" y="47"/>
                  <a:pt x="466" y="52"/>
                </a:cubicBezTo>
                <a:cubicBezTo>
                  <a:pt x="457" y="58"/>
                  <a:pt x="450" y="65"/>
                  <a:pt x="443" y="76"/>
                </a:cubicBezTo>
                <a:cubicBezTo>
                  <a:pt x="436" y="86"/>
                  <a:pt x="429" y="103"/>
                  <a:pt x="422" y="125"/>
                </a:cubicBezTo>
                <a:cubicBezTo>
                  <a:pt x="414" y="147"/>
                  <a:pt x="405" y="183"/>
                  <a:pt x="394" y="233"/>
                </a:cubicBezTo>
                <a:lnTo>
                  <a:pt x="261" y="839"/>
                </a:lnTo>
                <a:cubicBezTo>
                  <a:pt x="254" y="870"/>
                  <a:pt x="250" y="894"/>
                  <a:pt x="248" y="912"/>
                </a:cubicBezTo>
                <a:cubicBezTo>
                  <a:pt x="245" y="930"/>
                  <a:pt x="244" y="946"/>
                  <a:pt x="244" y="961"/>
                </a:cubicBezTo>
                <a:cubicBezTo>
                  <a:pt x="244" y="984"/>
                  <a:pt x="250" y="1001"/>
                  <a:pt x="262" y="1011"/>
                </a:cubicBezTo>
                <a:cubicBezTo>
                  <a:pt x="274" y="1020"/>
                  <a:pt x="293" y="1026"/>
                  <a:pt x="321" y="1028"/>
                </a:cubicBezTo>
                <a:lnTo>
                  <a:pt x="312" y="1066"/>
                </a:lnTo>
                <a:lnTo>
                  <a:pt x="0" y="1066"/>
                </a:lnTo>
                <a:lnTo>
                  <a:pt x="8" y="1028"/>
                </a:lnTo>
                <a:cubicBezTo>
                  <a:pt x="28" y="1025"/>
                  <a:pt x="43" y="1020"/>
                  <a:pt x="53" y="1013"/>
                </a:cubicBezTo>
                <a:cubicBezTo>
                  <a:pt x="63" y="1006"/>
                  <a:pt x="71" y="996"/>
                  <a:pt x="78" y="984"/>
                </a:cubicBezTo>
                <a:cubicBezTo>
                  <a:pt x="85" y="971"/>
                  <a:pt x="91" y="956"/>
                  <a:pt x="97" y="938"/>
                </a:cubicBezTo>
                <a:cubicBezTo>
                  <a:pt x="102" y="920"/>
                  <a:pt x="111" y="885"/>
                  <a:pt x="123" y="834"/>
                </a:cubicBezTo>
                <a:lnTo>
                  <a:pt x="255" y="232"/>
                </a:lnTo>
                <a:cubicBezTo>
                  <a:pt x="267" y="180"/>
                  <a:pt x="273" y="138"/>
                  <a:pt x="273" y="106"/>
                </a:cubicBezTo>
                <a:cubicBezTo>
                  <a:pt x="273" y="82"/>
                  <a:pt x="266" y="65"/>
                  <a:pt x="254" y="55"/>
                </a:cubicBezTo>
                <a:cubicBezTo>
                  <a:pt x="242" y="46"/>
                  <a:pt x="223" y="40"/>
                  <a:pt x="196" y="38"/>
                </a:cubicBezTo>
                <a:lnTo>
                  <a:pt x="2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0" name="Freeform 65">
            <a:extLst>
              <a:ext uri="{FF2B5EF4-FFF2-40B4-BE49-F238E27FC236}">
                <a16:creationId xmlns:a16="http://schemas.microsoft.com/office/drawing/2014/main" id="{7B488FA6-23D6-5C6C-CC07-A6AB6EECAB04}"/>
              </a:ext>
            </a:extLst>
          </p:cNvPr>
          <p:cNvSpPr>
            <a:spLocks noEditPoints="1"/>
          </p:cNvSpPr>
          <p:nvPr/>
        </p:nvSpPr>
        <p:spPr bwMode="auto">
          <a:xfrm>
            <a:off x="6607175" y="5176838"/>
            <a:ext cx="182563" cy="80963"/>
          </a:xfrm>
          <a:custGeom>
            <a:avLst/>
            <a:gdLst>
              <a:gd name="T0" fmla="*/ 0 w 115"/>
              <a:gd name="T1" fmla="*/ 39 h 51"/>
              <a:gd name="T2" fmla="*/ 115 w 115"/>
              <a:gd name="T3" fmla="*/ 39 h 51"/>
              <a:gd name="T4" fmla="*/ 115 w 115"/>
              <a:gd name="T5" fmla="*/ 51 h 51"/>
              <a:gd name="T6" fmla="*/ 0 w 115"/>
              <a:gd name="T7" fmla="*/ 51 h 51"/>
              <a:gd name="T8" fmla="*/ 0 w 115"/>
              <a:gd name="T9" fmla="*/ 39 h 51"/>
              <a:gd name="T10" fmla="*/ 0 w 115"/>
              <a:gd name="T11" fmla="*/ 0 h 51"/>
              <a:gd name="T12" fmla="*/ 115 w 115"/>
              <a:gd name="T13" fmla="*/ 0 h 51"/>
              <a:gd name="T14" fmla="*/ 115 w 115"/>
              <a:gd name="T15" fmla="*/ 12 h 51"/>
              <a:gd name="T16" fmla="*/ 0 w 115"/>
              <a:gd name="T17" fmla="*/ 12 h 51"/>
              <a:gd name="T18" fmla="*/ 0 w 115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" h="51">
                <a:moveTo>
                  <a:pt x="0" y="39"/>
                </a:moveTo>
                <a:lnTo>
                  <a:pt x="115" y="39"/>
                </a:lnTo>
                <a:lnTo>
                  <a:pt x="115" y="51"/>
                </a:lnTo>
                <a:lnTo>
                  <a:pt x="0" y="51"/>
                </a:lnTo>
                <a:lnTo>
                  <a:pt x="0" y="39"/>
                </a:lnTo>
                <a:close/>
                <a:moveTo>
                  <a:pt x="0" y="0"/>
                </a:moveTo>
                <a:lnTo>
                  <a:pt x="115" y="0"/>
                </a:lnTo>
                <a:lnTo>
                  <a:pt x="115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7B2D53F6-5C6D-C44D-48CE-C78D47637AA5}"/>
              </a:ext>
            </a:extLst>
          </p:cNvPr>
          <p:cNvSpPr>
            <a:spLocks noEditPoints="1"/>
          </p:cNvSpPr>
          <p:nvPr/>
        </p:nvSpPr>
        <p:spPr bwMode="auto">
          <a:xfrm>
            <a:off x="6910388" y="4932363"/>
            <a:ext cx="161925" cy="144463"/>
          </a:xfrm>
          <a:custGeom>
            <a:avLst/>
            <a:gdLst>
              <a:gd name="T0" fmla="*/ 485 w 854"/>
              <a:gd name="T1" fmla="*/ 105 h 759"/>
              <a:gd name="T2" fmla="*/ 297 w 854"/>
              <a:gd name="T3" fmla="*/ 166 h 759"/>
              <a:gd name="T4" fmla="*/ 169 w 854"/>
              <a:gd name="T5" fmla="*/ 320 h 759"/>
              <a:gd name="T6" fmla="*/ 123 w 854"/>
              <a:gd name="T7" fmla="*/ 535 h 759"/>
              <a:gd name="T8" fmla="*/ 143 w 854"/>
              <a:gd name="T9" fmla="*/ 633 h 759"/>
              <a:gd name="T10" fmla="*/ 193 w 854"/>
              <a:gd name="T11" fmla="*/ 684 h 759"/>
              <a:gd name="T12" fmla="*/ 257 w 854"/>
              <a:gd name="T13" fmla="*/ 698 h 759"/>
              <a:gd name="T14" fmla="*/ 393 w 854"/>
              <a:gd name="T15" fmla="*/ 646 h 759"/>
              <a:gd name="T16" fmla="*/ 487 w 854"/>
              <a:gd name="T17" fmla="*/ 489 h 759"/>
              <a:gd name="T18" fmla="*/ 522 w 854"/>
              <a:gd name="T19" fmla="*/ 285 h 759"/>
              <a:gd name="T20" fmla="*/ 485 w 854"/>
              <a:gd name="T21" fmla="*/ 105 h 759"/>
              <a:gd name="T22" fmla="*/ 605 w 854"/>
              <a:gd name="T23" fmla="*/ 0 h 759"/>
              <a:gd name="T24" fmla="*/ 854 w 854"/>
              <a:gd name="T25" fmla="*/ 0 h 759"/>
              <a:gd name="T26" fmla="*/ 830 w 854"/>
              <a:gd name="T27" fmla="*/ 103 h 759"/>
              <a:gd name="T28" fmla="*/ 575 w 854"/>
              <a:gd name="T29" fmla="*/ 103 h 759"/>
              <a:gd name="T30" fmla="*/ 573 w 854"/>
              <a:gd name="T31" fmla="*/ 109 h 759"/>
              <a:gd name="T32" fmla="*/ 637 w 854"/>
              <a:gd name="T33" fmla="*/ 216 h 759"/>
              <a:gd name="T34" fmla="*/ 657 w 854"/>
              <a:gd name="T35" fmla="*/ 334 h 759"/>
              <a:gd name="T36" fmla="*/ 607 w 854"/>
              <a:gd name="T37" fmla="*/ 550 h 759"/>
              <a:gd name="T38" fmla="*/ 467 w 854"/>
              <a:gd name="T39" fmla="*/ 704 h 759"/>
              <a:gd name="T40" fmla="*/ 264 w 854"/>
              <a:gd name="T41" fmla="*/ 759 h 759"/>
              <a:gd name="T42" fmla="*/ 67 w 854"/>
              <a:gd name="T43" fmla="*/ 690 h 759"/>
              <a:gd name="T44" fmla="*/ 0 w 854"/>
              <a:gd name="T45" fmla="*/ 494 h 759"/>
              <a:gd name="T46" fmla="*/ 26 w 854"/>
              <a:gd name="T47" fmla="*/ 330 h 759"/>
              <a:gd name="T48" fmla="*/ 103 w 854"/>
              <a:gd name="T49" fmla="*/ 187 h 759"/>
              <a:gd name="T50" fmla="*/ 219 w 854"/>
              <a:gd name="T51" fmla="*/ 81 h 759"/>
              <a:gd name="T52" fmla="*/ 374 w 854"/>
              <a:gd name="T53" fmla="*/ 20 h 759"/>
              <a:gd name="T54" fmla="*/ 605 w 854"/>
              <a:gd name="T5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54" h="759">
                <a:moveTo>
                  <a:pt x="485" y="105"/>
                </a:moveTo>
                <a:cubicBezTo>
                  <a:pt x="415" y="107"/>
                  <a:pt x="353" y="127"/>
                  <a:pt x="297" y="166"/>
                </a:cubicBezTo>
                <a:cubicBezTo>
                  <a:pt x="242" y="204"/>
                  <a:pt x="199" y="255"/>
                  <a:pt x="169" y="320"/>
                </a:cubicBezTo>
                <a:cubicBezTo>
                  <a:pt x="138" y="384"/>
                  <a:pt x="123" y="456"/>
                  <a:pt x="123" y="535"/>
                </a:cubicBezTo>
                <a:cubicBezTo>
                  <a:pt x="123" y="575"/>
                  <a:pt x="130" y="608"/>
                  <a:pt x="143" y="633"/>
                </a:cubicBezTo>
                <a:cubicBezTo>
                  <a:pt x="156" y="658"/>
                  <a:pt x="173" y="675"/>
                  <a:pt x="193" y="684"/>
                </a:cubicBezTo>
                <a:cubicBezTo>
                  <a:pt x="212" y="693"/>
                  <a:pt x="234" y="698"/>
                  <a:pt x="257" y="698"/>
                </a:cubicBezTo>
                <a:cubicBezTo>
                  <a:pt x="309" y="698"/>
                  <a:pt x="355" y="681"/>
                  <a:pt x="393" y="646"/>
                </a:cubicBezTo>
                <a:cubicBezTo>
                  <a:pt x="432" y="612"/>
                  <a:pt x="463" y="560"/>
                  <a:pt x="487" y="489"/>
                </a:cubicBezTo>
                <a:cubicBezTo>
                  <a:pt x="510" y="419"/>
                  <a:pt x="522" y="351"/>
                  <a:pt x="522" y="285"/>
                </a:cubicBezTo>
                <a:cubicBezTo>
                  <a:pt x="522" y="213"/>
                  <a:pt x="510" y="154"/>
                  <a:pt x="485" y="105"/>
                </a:cubicBezTo>
                <a:close/>
                <a:moveTo>
                  <a:pt x="605" y="0"/>
                </a:moveTo>
                <a:lnTo>
                  <a:pt x="854" y="0"/>
                </a:lnTo>
                <a:lnTo>
                  <a:pt x="830" y="103"/>
                </a:lnTo>
                <a:lnTo>
                  <a:pt x="575" y="103"/>
                </a:lnTo>
                <a:lnTo>
                  <a:pt x="573" y="109"/>
                </a:lnTo>
                <a:cubicBezTo>
                  <a:pt x="603" y="144"/>
                  <a:pt x="624" y="180"/>
                  <a:pt x="637" y="216"/>
                </a:cubicBezTo>
                <a:cubicBezTo>
                  <a:pt x="650" y="252"/>
                  <a:pt x="657" y="291"/>
                  <a:pt x="657" y="334"/>
                </a:cubicBezTo>
                <a:cubicBezTo>
                  <a:pt x="657" y="412"/>
                  <a:pt x="640" y="484"/>
                  <a:pt x="607" y="550"/>
                </a:cubicBezTo>
                <a:cubicBezTo>
                  <a:pt x="573" y="616"/>
                  <a:pt x="527" y="668"/>
                  <a:pt x="467" y="704"/>
                </a:cubicBezTo>
                <a:cubicBezTo>
                  <a:pt x="407" y="741"/>
                  <a:pt x="339" y="759"/>
                  <a:pt x="264" y="759"/>
                </a:cubicBezTo>
                <a:cubicBezTo>
                  <a:pt x="178" y="759"/>
                  <a:pt x="112" y="736"/>
                  <a:pt x="67" y="690"/>
                </a:cubicBezTo>
                <a:cubicBezTo>
                  <a:pt x="22" y="644"/>
                  <a:pt x="0" y="579"/>
                  <a:pt x="0" y="494"/>
                </a:cubicBezTo>
                <a:cubicBezTo>
                  <a:pt x="0" y="436"/>
                  <a:pt x="8" y="381"/>
                  <a:pt x="26" y="330"/>
                </a:cubicBezTo>
                <a:cubicBezTo>
                  <a:pt x="43" y="278"/>
                  <a:pt x="69" y="230"/>
                  <a:pt x="103" y="187"/>
                </a:cubicBezTo>
                <a:cubicBezTo>
                  <a:pt x="137" y="143"/>
                  <a:pt x="176" y="108"/>
                  <a:pt x="219" y="81"/>
                </a:cubicBezTo>
                <a:cubicBezTo>
                  <a:pt x="262" y="54"/>
                  <a:pt x="314" y="33"/>
                  <a:pt x="374" y="20"/>
                </a:cubicBezTo>
                <a:cubicBezTo>
                  <a:pt x="434" y="6"/>
                  <a:pt x="511" y="0"/>
                  <a:pt x="605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72C5F135-A0CC-6FC7-B92D-A11F4FE99AB0}"/>
              </a:ext>
            </a:extLst>
          </p:cNvPr>
          <p:cNvSpPr>
            <a:spLocks/>
          </p:cNvSpPr>
          <p:nvPr/>
        </p:nvSpPr>
        <p:spPr bwMode="auto">
          <a:xfrm>
            <a:off x="7175500" y="4968875"/>
            <a:ext cx="34925" cy="36513"/>
          </a:xfrm>
          <a:custGeom>
            <a:avLst/>
            <a:gdLst>
              <a:gd name="T0" fmla="*/ 90 w 181"/>
              <a:gd name="T1" fmla="*/ 0 h 191"/>
              <a:gd name="T2" fmla="*/ 155 w 181"/>
              <a:gd name="T3" fmla="*/ 27 h 191"/>
              <a:gd name="T4" fmla="*/ 181 w 181"/>
              <a:gd name="T5" fmla="*/ 95 h 191"/>
              <a:gd name="T6" fmla="*/ 155 w 181"/>
              <a:gd name="T7" fmla="*/ 164 h 191"/>
              <a:gd name="T8" fmla="*/ 90 w 181"/>
              <a:gd name="T9" fmla="*/ 191 h 191"/>
              <a:gd name="T10" fmla="*/ 25 w 181"/>
              <a:gd name="T11" fmla="*/ 164 h 191"/>
              <a:gd name="T12" fmla="*/ 0 w 181"/>
              <a:gd name="T13" fmla="*/ 95 h 191"/>
              <a:gd name="T14" fmla="*/ 25 w 181"/>
              <a:gd name="T15" fmla="*/ 27 h 191"/>
              <a:gd name="T16" fmla="*/ 90 w 181"/>
              <a:gd name="T17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1" h="191">
                <a:moveTo>
                  <a:pt x="90" y="0"/>
                </a:moveTo>
                <a:cubicBezTo>
                  <a:pt x="117" y="0"/>
                  <a:pt x="138" y="9"/>
                  <a:pt x="155" y="27"/>
                </a:cubicBezTo>
                <a:cubicBezTo>
                  <a:pt x="172" y="44"/>
                  <a:pt x="181" y="67"/>
                  <a:pt x="181" y="95"/>
                </a:cubicBezTo>
                <a:cubicBezTo>
                  <a:pt x="181" y="124"/>
                  <a:pt x="172" y="146"/>
                  <a:pt x="155" y="164"/>
                </a:cubicBezTo>
                <a:cubicBezTo>
                  <a:pt x="138" y="182"/>
                  <a:pt x="117" y="191"/>
                  <a:pt x="90" y="191"/>
                </a:cubicBezTo>
                <a:cubicBezTo>
                  <a:pt x="64" y="191"/>
                  <a:pt x="42" y="182"/>
                  <a:pt x="25" y="164"/>
                </a:cubicBezTo>
                <a:cubicBezTo>
                  <a:pt x="8" y="146"/>
                  <a:pt x="0" y="124"/>
                  <a:pt x="0" y="95"/>
                </a:cubicBezTo>
                <a:cubicBezTo>
                  <a:pt x="0" y="67"/>
                  <a:pt x="8" y="44"/>
                  <a:pt x="25" y="27"/>
                </a:cubicBezTo>
                <a:cubicBezTo>
                  <a:pt x="42" y="9"/>
                  <a:pt x="64" y="0"/>
                  <a:pt x="90" y="0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9315E38E-163D-1658-7AD9-A3317288E46D}"/>
              </a:ext>
            </a:extLst>
          </p:cNvPr>
          <p:cNvSpPr>
            <a:spLocks noEditPoints="1"/>
          </p:cNvSpPr>
          <p:nvPr/>
        </p:nvSpPr>
        <p:spPr bwMode="auto">
          <a:xfrm>
            <a:off x="7302500" y="4868863"/>
            <a:ext cx="177800" cy="204788"/>
          </a:xfrm>
          <a:custGeom>
            <a:avLst/>
            <a:gdLst>
              <a:gd name="T0" fmla="*/ 664 w 936"/>
              <a:gd name="T1" fmla="*/ 164 h 1078"/>
              <a:gd name="T2" fmla="*/ 386 w 936"/>
              <a:gd name="T3" fmla="*/ 657 h 1078"/>
              <a:gd name="T4" fmla="*/ 692 w 936"/>
              <a:gd name="T5" fmla="*/ 657 h 1078"/>
              <a:gd name="T6" fmla="*/ 678 w 936"/>
              <a:gd name="T7" fmla="*/ 405 h 1078"/>
              <a:gd name="T8" fmla="*/ 674 w 936"/>
              <a:gd name="T9" fmla="*/ 276 h 1078"/>
              <a:gd name="T10" fmla="*/ 673 w 936"/>
              <a:gd name="T11" fmla="*/ 164 h 1078"/>
              <a:gd name="T12" fmla="*/ 664 w 936"/>
              <a:gd name="T13" fmla="*/ 164 h 1078"/>
              <a:gd name="T14" fmla="*/ 669 w 936"/>
              <a:gd name="T15" fmla="*/ 0 h 1078"/>
              <a:gd name="T16" fmla="*/ 787 w 936"/>
              <a:gd name="T17" fmla="*/ 0 h 1078"/>
              <a:gd name="T18" fmla="*/ 843 w 936"/>
              <a:gd name="T19" fmla="*/ 871 h 1078"/>
              <a:gd name="T20" fmla="*/ 857 w 936"/>
              <a:gd name="T21" fmla="*/ 967 h 1078"/>
              <a:gd name="T22" fmla="*/ 885 w 936"/>
              <a:gd name="T23" fmla="*/ 1019 h 1078"/>
              <a:gd name="T24" fmla="*/ 936 w 936"/>
              <a:gd name="T25" fmla="*/ 1040 h 1078"/>
              <a:gd name="T26" fmla="*/ 928 w 936"/>
              <a:gd name="T27" fmla="*/ 1078 h 1078"/>
              <a:gd name="T28" fmla="*/ 603 w 936"/>
              <a:gd name="T29" fmla="*/ 1078 h 1078"/>
              <a:gd name="T30" fmla="*/ 611 w 936"/>
              <a:gd name="T31" fmla="*/ 1040 h 1078"/>
              <a:gd name="T32" fmla="*/ 680 w 936"/>
              <a:gd name="T33" fmla="*/ 1004 h 1078"/>
              <a:gd name="T34" fmla="*/ 703 w 936"/>
              <a:gd name="T35" fmla="*/ 892 h 1078"/>
              <a:gd name="T36" fmla="*/ 700 w 936"/>
              <a:gd name="T37" fmla="*/ 825 h 1078"/>
              <a:gd name="T38" fmla="*/ 695 w 936"/>
              <a:gd name="T39" fmla="*/ 725 h 1078"/>
              <a:gd name="T40" fmla="*/ 351 w 936"/>
              <a:gd name="T41" fmla="*/ 725 h 1078"/>
              <a:gd name="T42" fmla="*/ 308 w 936"/>
              <a:gd name="T43" fmla="*/ 801 h 1078"/>
              <a:gd name="T44" fmla="*/ 263 w 936"/>
              <a:gd name="T45" fmla="*/ 894 h 1078"/>
              <a:gd name="T46" fmla="*/ 249 w 936"/>
              <a:gd name="T47" fmla="*/ 962 h 1078"/>
              <a:gd name="T48" fmla="*/ 328 w 936"/>
              <a:gd name="T49" fmla="*/ 1040 h 1078"/>
              <a:gd name="T50" fmla="*/ 320 w 936"/>
              <a:gd name="T51" fmla="*/ 1078 h 1078"/>
              <a:gd name="T52" fmla="*/ 0 w 936"/>
              <a:gd name="T53" fmla="*/ 1078 h 1078"/>
              <a:gd name="T54" fmla="*/ 9 w 936"/>
              <a:gd name="T55" fmla="*/ 1040 h 1078"/>
              <a:gd name="T56" fmla="*/ 55 w 936"/>
              <a:gd name="T57" fmla="*/ 1021 h 1078"/>
              <a:gd name="T58" fmla="*/ 100 w 936"/>
              <a:gd name="T59" fmla="*/ 973 h 1078"/>
              <a:gd name="T60" fmla="*/ 168 w 936"/>
              <a:gd name="T61" fmla="*/ 865 h 1078"/>
              <a:gd name="T62" fmla="*/ 669 w 936"/>
              <a:gd name="T63" fmla="*/ 0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6" h="1078">
                <a:moveTo>
                  <a:pt x="664" y="164"/>
                </a:moveTo>
                <a:lnTo>
                  <a:pt x="386" y="657"/>
                </a:lnTo>
                <a:lnTo>
                  <a:pt x="692" y="657"/>
                </a:lnTo>
                <a:lnTo>
                  <a:pt x="678" y="405"/>
                </a:lnTo>
                <a:cubicBezTo>
                  <a:pt x="677" y="371"/>
                  <a:pt x="675" y="328"/>
                  <a:pt x="674" y="276"/>
                </a:cubicBezTo>
                <a:cubicBezTo>
                  <a:pt x="673" y="225"/>
                  <a:pt x="673" y="187"/>
                  <a:pt x="673" y="164"/>
                </a:cubicBezTo>
                <a:lnTo>
                  <a:pt x="664" y="164"/>
                </a:lnTo>
                <a:close/>
                <a:moveTo>
                  <a:pt x="669" y="0"/>
                </a:moveTo>
                <a:lnTo>
                  <a:pt x="787" y="0"/>
                </a:lnTo>
                <a:lnTo>
                  <a:pt x="843" y="871"/>
                </a:lnTo>
                <a:cubicBezTo>
                  <a:pt x="846" y="912"/>
                  <a:pt x="850" y="944"/>
                  <a:pt x="857" y="967"/>
                </a:cubicBezTo>
                <a:cubicBezTo>
                  <a:pt x="864" y="990"/>
                  <a:pt x="873" y="1008"/>
                  <a:pt x="885" y="1019"/>
                </a:cubicBezTo>
                <a:cubicBezTo>
                  <a:pt x="897" y="1030"/>
                  <a:pt x="914" y="1037"/>
                  <a:pt x="936" y="1040"/>
                </a:cubicBezTo>
                <a:lnTo>
                  <a:pt x="928" y="1078"/>
                </a:lnTo>
                <a:lnTo>
                  <a:pt x="603" y="1078"/>
                </a:lnTo>
                <a:lnTo>
                  <a:pt x="611" y="1040"/>
                </a:lnTo>
                <a:cubicBezTo>
                  <a:pt x="642" y="1038"/>
                  <a:pt x="665" y="1026"/>
                  <a:pt x="680" y="1004"/>
                </a:cubicBezTo>
                <a:cubicBezTo>
                  <a:pt x="695" y="983"/>
                  <a:pt x="703" y="945"/>
                  <a:pt x="703" y="892"/>
                </a:cubicBezTo>
                <a:cubicBezTo>
                  <a:pt x="703" y="871"/>
                  <a:pt x="702" y="849"/>
                  <a:pt x="700" y="825"/>
                </a:cubicBezTo>
                <a:lnTo>
                  <a:pt x="695" y="725"/>
                </a:lnTo>
                <a:lnTo>
                  <a:pt x="351" y="725"/>
                </a:lnTo>
                <a:lnTo>
                  <a:pt x="308" y="801"/>
                </a:lnTo>
                <a:cubicBezTo>
                  <a:pt x="288" y="837"/>
                  <a:pt x="273" y="868"/>
                  <a:pt x="263" y="894"/>
                </a:cubicBezTo>
                <a:cubicBezTo>
                  <a:pt x="254" y="919"/>
                  <a:pt x="249" y="942"/>
                  <a:pt x="249" y="962"/>
                </a:cubicBezTo>
                <a:cubicBezTo>
                  <a:pt x="249" y="1006"/>
                  <a:pt x="276" y="1032"/>
                  <a:pt x="328" y="1040"/>
                </a:cubicBezTo>
                <a:lnTo>
                  <a:pt x="320" y="1078"/>
                </a:lnTo>
                <a:lnTo>
                  <a:pt x="0" y="1078"/>
                </a:lnTo>
                <a:lnTo>
                  <a:pt x="9" y="1040"/>
                </a:lnTo>
                <a:cubicBezTo>
                  <a:pt x="25" y="1038"/>
                  <a:pt x="40" y="1032"/>
                  <a:pt x="55" y="1021"/>
                </a:cubicBezTo>
                <a:cubicBezTo>
                  <a:pt x="69" y="1010"/>
                  <a:pt x="84" y="994"/>
                  <a:pt x="100" y="973"/>
                </a:cubicBezTo>
                <a:cubicBezTo>
                  <a:pt x="116" y="951"/>
                  <a:pt x="139" y="915"/>
                  <a:pt x="168" y="865"/>
                </a:cubicBezTo>
                <a:lnTo>
                  <a:pt x="66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E53FB748-39D3-84BF-4C7C-FC02B33121F6}"/>
              </a:ext>
            </a:extLst>
          </p:cNvPr>
          <p:cNvSpPr>
            <a:spLocks/>
          </p:cNvSpPr>
          <p:nvPr/>
        </p:nvSpPr>
        <p:spPr bwMode="auto">
          <a:xfrm>
            <a:off x="7593013" y="4968875"/>
            <a:ext cx="34925" cy="36513"/>
          </a:xfrm>
          <a:custGeom>
            <a:avLst/>
            <a:gdLst>
              <a:gd name="T0" fmla="*/ 46 w 91"/>
              <a:gd name="T1" fmla="*/ 0 h 95"/>
              <a:gd name="T2" fmla="*/ 78 w 91"/>
              <a:gd name="T3" fmla="*/ 13 h 95"/>
              <a:gd name="T4" fmla="*/ 91 w 91"/>
              <a:gd name="T5" fmla="*/ 47 h 95"/>
              <a:gd name="T6" fmla="*/ 78 w 91"/>
              <a:gd name="T7" fmla="*/ 82 h 95"/>
              <a:gd name="T8" fmla="*/ 46 w 91"/>
              <a:gd name="T9" fmla="*/ 95 h 95"/>
              <a:gd name="T10" fmla="*/ 13 w 91"/>
              <a:gd name="T11" fmla="*/ 82 h 95"/>
              <a:gd name="T12" fmla="*/ 0 w 91"/>
              <a:gd name="T13" fmla="*/ 47 h 95"/>
              <a:gd name="T14" fmla="*/ 13 w 91"/>
              <a:gd name="T15" fmla="*/ 13 h 95"/>
              <a:gd name="T16" fmla="*/ 46 w 91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5">
                <a:moveTo>
                  <a:pt x="46" y="0"/>
                </a:moveTo>
                <a:cubicBezTo>
                  <a:pt x="59" y="0"/>
                  <a:pt x="70" y="4"/>
                  <a:pt x="78" y="13"/>
                </a:cubicBezTo>
                <a:cubicBezTo>
                  <a:pt x="87" y="22"/>
                  <a:pt x="91" y="33"/>
                  <a:pt x="91" y="47"/>
                </a:cubicBezTo>
                <a:cubicBezTo>
                  <a:pt x="91" y="62"/>
                  <a:pt x="87" y="73"/>
                  <a:pt x="78" y="82"/>
                </a:cubicBezTo>
                <a:cubicBezTo>
                  <a:pt x="70" y="91"/>
                  <a:pt x="59" y="95"/>
                  <a:pt x="46" y="95"/>
                </a:cubicBezTo>
                <a:cubicBezTo>
                  <a:pt x="33" y="95"/>
                  <a:pt x="22" y="91"/>
                  <a:pt x="13" y="82"/>
                </a:cubicBezTo>
                <a:cubicBezTo>
                  <a:pt x="5" y="73"/>
                  <a:pt x="0" y="62"/>
                  <a:pt x="0" y="47"/>
                </a:cubicBezTo>
                <a:cubicBezTo>
                  <a:pt x="0" y="33"/>
                  <a:pt x="5" y="22"/>
                  <a:pt x="13" y="13"/>
                </a:cubicBezTo>
                <a:cubicBezTo>
                  <a:pt x="22" y="4"/>
                  <a:pt x="33" y="0"/>
                  <a:pt x="46" y="0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5" name="Freeform 70">
            <a:extLst>
              <a:ext uri="{FF2B5EF4-FFF2-40B4-BE49-F238E27FC236}">
                <a16:creationId xmlns:a16="http://schemas.microsoft.com/office/drawing/2014/main" id="{81EA0484-47C0-A46C-3499-25FD4B068F23}"/>
              </a:ext>
            </a:extLst>
          </p:cNvPr>
          <p:cNvSpPr>
            <a:spLocks/>
          </p:cNvSpPr>
          <p:nvPr/>
        </p:nvSpPr>
        <p:spPr bwMode="auto">
          <a:xfrm>
            <a:off x="7734300" y="4870450"/>
            <a:ext cx="171450" cy="206375"/>
          </a:xfrm>
          <a:custGeom>
            <a:avLst/>
            <a:gdLst>
              <a:gd name="T0" fmla="*/ 0 w 450"/>
              <a:gd name="T1" fmla="*/ 0 h 539"/>
              <a:gd name="T2" fmla="*/ 164 w 450"/>
              <a:gd name="T3" fmla="*/ 0 h 539"/>
              <a:gd name="T4" fmla="*/ 164 w 450"/>
              <a:gd name="T5" fmla="*/ 19 h 539"/>
              <a:gd name="T6" fmla="*/ 134 w 450"/>
              <a:gd name="T7" fmla="*/ 31 h 539"/>
              <a:gd name="T8" fmla="*/ 122 w 450"/>
              <a:gd name="T9" fmla="*/ 52 h 539"/>
              <a:gd name="T10" fmla="*/ 119 w 450"/>
              <a:gd name="T11" fmla="*/ 97 h 539"/>
              <a:gd name="T12" fmla="*/ 119 w 450"/>
              <a:gd name="T13" fmla="*/ 374 h 539"/>
              <a:gd name="T14" fmla="*/ 127 w 450"/>
              <a:gd name="T15" fmla="*/ 438 h 539"/>
              <a:gd name="T16" fmla="*/ 149 w 450"/>
              <a:gd name="T17" fmla="*/ 478 h 539"/>
              <a:gd name="T18" fmla="*/ 184 w 450"/>
              <a:gd name="T19" fmla="*/ 498 h 539"/>
              <a:gd name="T20" fmla="*/ 233 w 450"/>
              <a:gd name="T21" fmla="*/ 505 h 539"/>
              <a:gd name="T22" fmla="*/ 281 w 450"/>
              <a:gd name="T23" fmla="*/ 495 h 539"/>
              <a:gd name="T24" fmla="*/ 316 w 450"/>
              <a:gd name="T25" fmla="*/ 466 h 539"/>
              <a:gd name="T26" fmla="*/ 335 w 450"/>
              <a:gd name="T27" fmla="*/ 418 h 539"/>
              <a:gd name="T28" fmla="*/ 340 w 450"/>
              <a:gd name="T29" fmla="*/ 342 h 539"/>
              <a:gd name="T30" fmla="*/ 340 w 450"/>
              <a:gd name="T31" fmla="*/ 97 h 539"/>
              <a:gd name="T32" fmla="*/ 337 w 450"/>
              <a:gd name="T33" fmla="*/ 51 h 539"/>
              <a:gd name="T34" fmla="*/ 326 w 450"/>
              <a:gd name="T35" fmla="*/ 32 h 539"/>
              <a:gd name="T36" fmla="*/ 294 w 450"/>
              <a:gd name="T37" fmla="*/ 19 h 539"/>
              <a:gd name="T38" fmla="*/ 294 w 450"/>
              <a:gd name="T39" fmla="*/ 0 h 539"/>
              <a:gd name="T40" fmla="*/ 450 w 450"/>
              <a:gd name="T41" fmla="*/ 0 h 539"/>
              <a:gd name="T42" fmla="*/ 450 w 450"/>
              <a:gd name="T43" fmla="*/ 19 h 539"/>
              <a:gd name="T44" fmla="*/ 419 w 450"/>
              <a:gd name="T45" fmla="*/ 32 h 539"/>
              <a:gd name="T46" fmla="*/ 407 w 450"/>
              <a:gd name="T47" fmla="*/ 52 h 539"/>
              <a:gd name="T48" fmla="*/ 404 w 450"/>
              <a:gd name="T49" fmla="*/ 97 h 539"/>
              <a:gd name="T50" fmla="*/ 404 w 450"/>
              <a:gd name="T51" fmla="*/ 349 h 539"/>
              <a:gd name="T52" fmla="*/ 397 w 450"/>
              <a:gd name="T53" fmla="*/ 422 h 539"/>
              <a:gd name="T54" fmla="*/ 374 w 450"/>
              <a:gd name="T55" fmla="*/ 474 h 539"/>
              <a:gd name="T56" fmla="*/ 340 w 450"/>
              <a:gd name="T57" fmla="*/ 509 h 539"/>
              <a:gd name="T58" fmla="*/ 291 w 450"/>
              <a:gd name="T59" fmla="*/ 531 h 539"/>
              <a:gd name="T60" fmla="*/ 223 w 450"/>
              <a:gd name="T61" fmla="*/ 539 h 539"/>
              <a:gd name="T62" fmla="*/ 142 w 450"/>
              <a:gd name="T63" fmla="*/ 529 h 539"/>
              <a:gd name="T64" fmla="*/ 86 w 450"/>
              <a:gd name="T65" fmla="*/ 494 h 539"/>
              <a:gd name="T66" fmla="*/ 54 w 450"/>
              <a:gd name="T67" fmla="*/ 437 h 539"/>
              <a:gd name="T68" fmla="*/ 45 w 450"/>
              <a:gd name="T69" fmla="*/ 354 h 539"/>
              <a:gd name="T70" fmla="*/ 45 w 450"/>
              <a:gd name="T71" fmla="*/ 97 h 539"/>
              <a:gd name="T72" fmla="*/ 43 w 450"/>
              <a:gd name="T73" fmla="*/ 56 h 539"/>
              <a:gd name="T74" fmla="*/ 37 w 450"/>
              <a:gd name="T75" fmla="*/ 39 h 539"/>
              <a:gd name="T76" fmla="*/ 26 w 450"/>
              <a:gd name="T77" fmla="*/ 28 h 539"/>
              <a:gd name="T78" fmla="*/ 0 w 450"/>
              <a:gd name="T79" fmla="*/ 19 h 539"/>
              <a:gd name="T80" fmla="*/ 0 w 450"/>
              <a:gd name="T81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50" h="539">
                <a:moveTo>
                  <a:pt x="0" y="0"/>
                </a:moveTo>
                <a:lnTo>
                  <a:pt x="164" y="0"/>
                </a:lnTo>
                <a:lnTo>
                  <a:pt x="164" y="19"/>
                </a:lnTo>
                <a:cubicBezTo>
                  <a:pt x="150" y="23"/>
                  <a:pt x="139" y="27"/>
                  <a:pt x="134" y="31"/>
                </a:cubicBezTo>
                <a:cubicBezTo>
                  <a:pt x="128" y="36"/>
                  <a:pt x="124" y="43"/>
                  <a:pt x="122" y="52"/>
                </a:cubicBezTo>
                <a:cubicBezTo>
                  <a:pt x="120" y="61"/>
                  <a:pt x="119" y="76"/>
                  <a:pt x="119" y="97"/>
                </a:cubicBezTo>
                <a:lnTo>
                  <a:pt x="119" y="374"/>
                </a:lnTo>
                <a:cubicBezTo>
                  <a:pt x="119" y="399"/>
                  <a:pt x="121" y="420"/>
                  <a:pt x="127" y="438"/>
                </a:cubicBezTo>
                <a:cubicBezTo>
                  <a:pt x="132" y="455"/>
                  <a:pt x="140" y="468"/>
                  <a:pt x="149" y="478"/>
                </a:cubicBezTo>
                <a:cubicBezTo>
                  <a:pt x="159" y="487"/>
                  <a:pt x="170" y="494"/>
                  <a:pt x="184" y="498"/>
                </a:cubicBezTo>
                <a:cubicBezTo>
                  <a:pt x="197" y="503"/>
                  <a:pt x="213" y="505"/>
                  <a:pt x="233" y="505"/>
                </a:cubicBezTo>
                <a:cubicBezTo>
                  <a:pt x="252" y="505"/>
                  <a:pt x="268" y="502"/>
                  <a:pt x="281" y="495"/>
                </a:cubicBezTo>
                <a:cubicBezTo>
                  <a:pt x="295" y="489"/>
                  <a:pt x="307" y="479"/>
                  <a:pt x="316" y="466"/>
                </a:cubicBezTo>
                <a:cubicBezTo>
                  <a:pt x="325" y="453"/>
                  <a:pt x="331" y="437"/>
                  <a:pt x="335" y="418"/>
                </a:cubicBezTo>
                <a:cubicBezTo>
                  <a:pt x="338" y="399"/>
                  <a:pt x="340" y="374"/>
                  <a:pt x="340" y="342"/>
                </a:cubicBezTo>
                <a:lnTo>
                  <a:pt x="340" y="97"/>
                </a:lnTo>
                <a:cubicBezTo>
                  <a:pt x="340" y="75"/>
                  <a:pt x="339" y="59"/>
                  <a:pt x="337" y="51"/>
                </a:cubicBezTo>
                <a:cubicBezTo>
                  <a:pt x="334" y="43"/>
                  <a:pt x="331" y="36"/>
                  <a:pt x="326" y="32"/>
                </a:cubicBezTo>
                <a:cubicBezTo>
                  <a:pt x="321" y="27"/>
                  <a:pt x="310" y="23"/>
                  <a:pt x="294" y="19"/>
                </a:cubicBezTo>
                <a:lnTo>
                  <a:pt x="294" y="0"/>
                </a:lnTo>
                <a:lnTo>
                  <a:pt x="450" y="0"/>
                </a:lnTo>
                <a:lnTo>
                  <a:pt x="450" y="19"/>
                </a:lnTo>
                <a:cubicBezTo>
                  <a:pt x="435" y="23"/>
                  <a:pt x="425" y="27"/>
                  <a:pt x="419" y="32"/>
                </a:cubicBezTo>
                <a:cubicBezTo>
                  <a:pt x="413" y="36"/>
                  <a:pt x="410" y="43"/>
                  <a:pt x="407" y="52"/>
                </a:cubicBezTo>
                <a:cubicBezTo>
                  <a:pt x="405" y="61"/>
                  <a:pt x="404" y="76"/>
                  <a:pt x="404" y="97"/>
                </a:cubicBezTo>
                <a:lnTo>
                  <a:pt x="404" y="349"/>
                </a:lnTo>
                <a:cubicBezTo>
                  <a:pt x="404" y="377"/>
                  <a:pt x="402" y="401"/>
                  <a:pt x="397" y="422"/>
                </a:cubicBezTo>
                <a:cubicBezTo>
                  <a:pt x="392" y="442"/>
                  <a:pt x="384" y="459"/>
                  <a:pt x="374" y="474"/>
                </a:cubicBezTo>
                <a:cubicBezTo>
                  <a:pt x="365" y="488"/>
                  <a:pt x="354" y="499"/>
                  <a:pt x="340" y="509"/>
                </a:cubicBezTo>
                <a:cubicBezTo>
                  <a:pt x="327" y="518"/>
                  <a:pt x="310" y="526"/>
                  <a:pt x="291" y="531"/>
                </a:cubicBezTo>
                <a:cubicBezTo>
                  <a:pt x="272" y="536"/>
                  <a:pt x="249" y="539"/>
                  <a:pt x="223" y="539"/>
                </a:cubicBezTo>
                <a:cubicBezTo>
                  <a:pt x="192" y="539"/>
                  <a:pt x="165" y="536"/>
                  <a:pt x="142" y="529"/>
                </a:cubicBezTo>
                <a:cubicBezTo>
                  <a:pt x="120" y="522"/>
                  <a:pt x="101" y="510"/>
                  <a:pt x="86" y="494"/>
                </a:cubicBezTo>
                <a:cubicBezTo>
                  <a:pt x="71" y="478"/>
                  <a:pt x="61" y="459"/>
                  <a:pt x="54" y="437"/>
                </a:cubicBezTo>
                <a:cubicBezTo>
                  <a:pt x="48" y="416"/>
                  <a:pt x="45" y="388"/>
                  <a:pt x="45" y="354"/>
                </a:cubicBezTo>
                <a:lnTo>
                  <a:pt x="45" y="97"/>
                </a:lnTo>
                <a:cubicBezTo>
                  <a:pt x="45" y="77"/>
                  <a:pt x="44" y="63"/>
                  <a:pt x="43" y="56"/>
                </a:cubicBezTo>
                <a:cubicBezTo>
                  <a:pt x="41" y="49"/>
                  <a:pt x="39" y="43"/>
                  <a:pt x="37" y="39"/>
                </a:cubicBezTo>
                <a:cubicBezTo>
                  <a:pt x="35" y="35"/>
                  <a:pt x="31" y="31"/>
                  <a:pt x="26" y="28"/>
                </a:cubicBezTo>
                <a:cubicBezTo>
                  <a:pt x="22" y="25"/>
                  <a:pt x="13" y="22"/>
                  <a:pt x="0" y="1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i="1" dirty="0"/>
          </a:p>
        </p:txBody>
      </p:sp>
      <p:sp>
        <p:nvSpPr>
          <p:cNvPr id="76" name="Freeform 71">
            <a:extLst>
              <a:ext uri="{FF2B5EF4-FFF2-40B4-BE49-F238E27FC236}">
                <a16:creationId xmlns:a16="http://schemas.microsoft.com/office/drawing/2014/main" id="{89B50C45-79C0-D5B2-9FD0-72C3155D297A}"/>
              </a:ext>
            </a:extLst>
          </p:cNvPr>
          <p:cNvSpPr>
            <a:spLocks/>
          </p:cNvSpPr>
          <p:nvPr/>
        </p:nvSpPr>
        <p:spPr bwMode="auto">
          <a:xfrm>
            <a:off x="7373938" y="5295900"/>
            <a:ext cx="66675" cy="215900"/>
          </a:xfrm>
          <a:custGeom>
            <a:avLst/>
            <a:gdLst>
              <a:gd name="T0" fmla="*/ 295 w 343"/>
              <a:gd name="T1" fmla="*/ 0 h 1130"/>
              <a:gd name="T2" fmla="*/ 341 w 343"/>
              <a:gd name="T3" fmla="*/ 0 h 1130"/>
              <a:gd name="T4" fmla="*/ 149 w 343"/>
              <a:gd name="T5" fmla="*/ 865 h 1130"/>
              <a:gd name="T6" fmla="*/ 131 w 343"/>
              <a:gd name="T7" fmla="*/ 981 h 1130"/>
              <a:gd name="T8" fmla="*/ 142 w 343"/>
              <a:gd name="T9" fmla="*/ 1026 h 1130"/>
              <a:gd name="T10" fmla="*/ 174 w 343"/>
              <a:gd name="T11" fmla="*/ 1040 h 1130"/>
              <a:gd name="T12" fmla="*/ 224 w 343"/>
              <a:gd name="T13" fmla="*/ 1021 h 1130"/>
              <a:gd name="T14" fmla="*/ 299 w 343"/>
              <a:gd name="T15" fmla="*/ 948 h 1130"/>
              <a:gd name="T16" fmla="*/ 343 w 343"/>
              <a:gd name="T17" fmla="*/ 992 h 1130"/>
              <a:gd name="T18" fmla="*/ 219 w 343"/>
              <a:gd name="T19" fmla="*/ 1101 h 1130"/>
              <a:gd name="T20" fmla="*/ 112 w 343"/>
              <a:gd name="T21" fmla="*/ 1130 h 1130"/>
              <a:gd name="T22" fmla="*/ 31 w 343"/>
              <a:gd name="T23" fmla="*/ 1093 h 1130"/>
              <a:gd name="T24" fmla="*/ 0 w 343"/>
              <a:gd name="T25" fmla="*/ 998 h 1130"/>
              <a:gd name="T26" fmla="*/ 22 w 343"/>
              <a:gd name="T27" fmla="*/ 846 h 1130"/>
              <a:gd name="T28" fmla="*/ 162 w 343"/>
              <a:gd name="T29" fmla="*/ 221 h 1130"/>
              <a:gd name="T30" fmla="*/ 175 w 343"/>
              <a:gd name="T31" fmla="*/ 155 h 1130"/>
              <a:gd name="T32" fmla="*/ 179 w 343"/>
              <a:gd name="T33" fmla="*/ 109 h 1130"/>
              <a:gd name="T34" fmla="*/ 170 w 343"/>
              <a:gd name="T35" fmla="*/ 73 h 1130"/>
              <a:gd name="T36" fmla="*/ 146 w 343"/>
              <a:gd name="T37" fmla="*/ 56 h 1130"/>
              <a:gd name="T38" fmla="*/ 88 w 343"/>
              <a:gd name="T39" fmla="*/ 48 h 1130"/>
              <a:gd name="T40" fmla="*/ 98 w 343"/>
              <a:gd name="T41" fmla="*/ 7 h 1130"/>
              <a:gd name="T42" fmla="*/ 295 w 343"/>
              <a:gd name="T43" fmla="*/ 0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3" h="1130">
                <a:moveTo>
                  <a:pt x="295" y="0"/>
                </a:moveTo>
                <a:lnTo>
                  <a:pt x="341" y="0"/>
                </a:lnTo>
                <a:lnTo>
                  <a:pt x="149" y="865"/>
                </a:lnTo>
                <a:cubicBezTo>
                  <a:pt x="137" y="917"/>
                  <a:pt x="131" y="955"/>
                  <a:pt x="131" y="981"/>
                </a:cubicBezTo>
                <a:cubicBezTo>
                  <a:pt x="131" y="1002"/>
                  <a:pt x="135" y="1017"/>
                  <a:pt x="142" y="1026"/>
                </a:cubicBezTo>
                <a:cubicBezTo>
                  <a:pt x="148" y="1035"/>
                  <a:pt x="159" y="1040"/>
                  <a:pt x="174" y="1040"/>
                </a:cubicBezTo>
                <a:cubicBezTo>
                  <a:pt x="189" y="1040"/>
                  <a:pt x="206" y="1034"/>
                  <a:pt x="224" y="1021"/>
                </a:cubicBezTo>
                <a:cubicBezTo>
                  <a:pt x="241" y="1008"/>
                  <a:pt x="266" y="984"/>
                  <a:pt x="299" y="948"/>
                </a:cubicBezTo>
                <a:lnTo>
                  <a:pt x="343" y="992"/>
                </a:lnTo>
                <a:cubicBezTo>
                  <a:pt x="293" y="1045"/>
                  <a:pt x="251" y="1081"/>
                  <a:pt x="219" y="1101"/>
                </a:cubicBezTo>
                <a:cubicBezTo>
                  <a:pt x="187" y="1120"/>
                  <a:pt x="151" y="1130"/>
                  <a:pt x="112" y="1130"/>
                </a:cubicBezTo>
                <a:cubicBezTo>
                  <a:pt x="78" y="1130"/>
                  <a:pt x="51" y="1118"/>
                  <a:pt x="31" y="1093"/>
                </a:cubicBezTo>
                <a:cubicBezTo>
                  <a:pt x="10" y="1068"/>
                  <a:pt x="0" y="1036"/>
                  <a:pt x="0" y="998"/>
                </a:cubicBezTo>
                <a:cubicBezTo>
                  <a:pt x="0" y="963"/>
                  <a:pt x="7" y="913"/>
                  <a:pt x="22" y="846"/>
                </a:cubicBezTo>
                <a:lnTo>
                  <a:pt x="162" y="221"/>
                </a:lnTo>
                <a:cubicBezTo>
                  <a:pt x="168" y="193"/>
                  <a:pt x="173" y="171"/>
                  <a:pt x="175" y="155"/>
                </a:cubicBezTo>
                <a:cubicBezTo>
                  <a:pt x="178" y="138"/>
                  <a:pt x="179" y="123"/>
                  <a:pt x="179" y="109"/>
                </a:cubicBezTo>
                <a:cubicBezTo>
                  <a:pt x="179" y="93"/>
                  <a:pt x="176" y="81"/>
                  <a:pt x="170" y="73"/>
                </a:cubicBezTo>
                <a:cubicBezTo>
                  <a:pt x="165" y="65"/>
                  <a:pt x="157" y="59"/>
                  <a:pt x="146" y="56"/>
                </a:cubicBezTo>
                <a:cubicBezTo>
                  <a:pt x="135" y="52"/>
                  <a:pt x="116" y="50"/>
                  <a:pt x="88" y="48"/>
                </a:cubicBezTo>
                <a:lnTo>
                  <a:pt x="98" y="7"/>
                </a:lnTo>
                <a:lnTo>
                  <a:pt x="29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7" name="Freeform 72">
            <a:extLst>
              <a:ext uri="{FF2B5EF4-FFF2-40B4-BE49-F238E27FC236}">
                <a16:creationId xmlns:a16="http://schemas.microsoft.com/office/drawing/2014/main" id="{3973CA30-1BE2-86E1-BA17-556E083E4D5C}"/>
              </a:ext>
            </a:extLst>
          </p:cNvPr>
          <p:cNvSpPr>
            <a:spLocks/>
          </p:cNvSpPr>
          <p:nvPr/>
        </p:nvSpPr>
        <p:spPr bwMode="auto">
          <a:xfrm>
            <a:off x="6897688" y="5208588"/>
            <a:ext cx="1020763" cy="19050"/>
          </a:xfrm>
          <a:custGeom>
            <a:avLst/>
            <a:gdLst>
              <a:gd name="T0" fmla="*/ 0 w 643"/>
              <a:gd name="T1" fmla="*/ 0 h 12"/>
              <a:gd name="T2" fmla="*/ 321 w 643"/>
              <a:gd name="T3" fmla="*/ 0 h 12"/>
              <a:gd name="T4" fmla="*/ 643 w 643"/>
              <a:gd name="T5" fmla="*/ 0 h 12"/>
              <a:gd name="T6" fmla="*/ 643 w 643"/>
              <a:gd name="T7" fmla="*/ 12 h 12"/>
              <a:gd name="T8" fmla="*/ 321 w 643"/>
              <a:gd name="T9" fmla="*/ 12 h 12"/>
              <a:gd name="T10" fmla="*/ 0 w 643"/>
              <a:gd name="T11" fmla="*/ 12 h 12"/>
              <a:gd name="T12" fmla="*/ 0 w 643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12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  <a:lnTo>
                  <a:pt x="643" y="12"/>
                </a:lnTo>
                <a:lnTo>
                  <a:pt x="321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1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2" grpId="0"/>
      <p:bldP spid="46" grpId="0"/>
      <p:bldP spid="47" grpId="0"/>
      <p:bldP spid="48" grpId="0"/>
      <p:bldP spid="50" grpId="0"/>
      <p:bldP spid="55" grpId="0"/>
      <p:bldP spid="56" grpId="0"/>
      <p:bldP spid="57" grpId="0"/>
      <p:bldP spid="5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Soortelijke weerstand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58775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nl-NL" sz="2800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      →    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    →    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nl-NL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marL="358775" indent="0" algn="ctr">
                  <a:buNone/>
                </a:pPr>
                <a:endParaRPr lang="nl-NL" sz="2800" dirty="0"/>
              </a:p>
              <a:p>
                <a:pPr marL="442913" indent="-442913"/>
                <a:r>
                  <a:rPr lang="nl-NL" sz="2800" dirty="0"/>
                  <a:t>met  soortelijke weerstand </a:t>
                </a:r>
                <a:r>
                  <a:rPr lang="el-GR" sz="2800" i="1" dirty="0"/>
                  <a:t>ρ</a:t>
                </a:r>
                <a:r>
                  <a:rPr lang="nl-NL" sz="2800" dirty="0"/>
                  <a:t> = 1/</a:t>
                </a:r>
                <a:r>
                  <a:rPr lang="el-GR" sz="2800" i="1" dirty="0"/>
                  <a:t>σ</a:t>
                </a:r>
                <a:endParaRPr lang="nl-NL" sz="2800" i="1" dirty="0"/>
              </a:p>
              <a:p>
                <a:pPr marL="442913" indent="-442913"/>
                <a:endParaRPr lang="nl-NL" sz="2800" i="1" dirty="0"/>
              </a:p>
              <a:p>
                <a:pPr marL="442913" indent="-442913"/>
                <a:r>
                  <a:rPr lang="nl-NL" sz="2800" i="1" dirty="0"/>
                  <a:t>Let goed op: </a:t>
                </a:r>
                <a:r>
                  <a:rPr lang="nl-NL" sz="2800" i="1" dirty="0">
                    <a:sym typeface="Symbol" panose="05050102010706020507" pitchFamily="18" charset="2"/>
                  </a:rPr>
                  <a:t> </a:t>
                </a:r>
                <a:r>
                  <a:rPr lang="nl-NL" sz="2800" dirty="0">
                    <a:sym typeface="Symbol" panose="05050102010706020507" pitchFamily="18" charset="2"/>
                  </a:rPr>
                  <a:t>is dichtheid en soortelijke weerstand en ze staan ook nog in dezelfde tabel!!</a:t>
                </a:r>
                <a:endParaRPr lang="nl-NL" sz="28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r="-3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956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80722-CEED-577E-545D-14CD53C8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DC26E75-B2C2-9433-F2A2-AF13DB08DD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Voor de weerstand van een draad geldt:</a:t>
                </a:r>
              </a:p>
              <a:p>
                <a:pPr marL="628650" indent="-6286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nl-NL" sz="2400" b="0" dirty="0"/>
              </a:p>
              <a:p>
                <a:pPr marL="628650" indent="-628650">
                  <a:buNone/>
                </a:pPr>
                <a:endParaRPr lang="nl-NL" dirty="0"/>
              </a:p>
              <a:p>
                <a:r>
                  <a:rPr lang="nl-NL" dirty="0"/>
                  <a:t>Herschrijf de formule de formule met  </a:t>
                </a:r>
                <a:r>
                  <a:rPr lang="el-GR" i="1" dirty="0"/>
                  <a:t>ρ</a:t>
                </a:r>
                <a:r>
                  <a:rPr lang="nl-NL" dirty="0"/>
                  <a:t>, </a:t>
                </a:r>
                <a:r>
                  <a:rPr lang="nl-NL" i="1" dirty="0"/>
                  <a:t>l</a:t>
                </a:r>
                <a:r>
                  <a:rPr lang="nl-NL" dirty="0"/>
                  <a:t> , </a:t>
                </a:r>
                <a:r>
                  <a:rPr lang="nl-NL" i="1" dirty="0"/>
                  <a:t>A</a:t>
                </a:r>
                <a:r>
                  <a:rPr lang="nl-NL" dirty="0"/>
                  <a:t> voorop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DC26E75-B2C2-9433-F2A2-AF13DB08D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268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E8C33-4A8A-AEB0-8BA4-94A3114C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173785-F51C-0369-8CDB-2E0551E36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767809"/>
          </a:xfrm>
        </p:spPr>
        <p:txBody>
          <a:bodyPr/>
          <a:lstStyle/>
          <a:p>
            <a:r>
              <a:rPr lang="nl-NL" dirty="0"/>
              <a:t>Bereken de weerstand van een koperen draad met een lengte van 12 m en een diameter van 2,0 mm.</a:t>
            </a:r>
          </a:p>
        </p:txBody>
      </p:sp>
    </p:spTree>
    <p:extLst>
      <p:ext uri="{BB962C8B-B14F-4D97-AF65-F5344CB8AC3E}">
        <p14:creationId xmlns:p14="http://schemas.microsoft.com/office/powerpoint/2010/main" val="362363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Maken:</a:t>
            </a:r>
          </a:p>
          <a:p>
            <a:pPr lvl="1"/>
            <a:r>
              <a:rPr lang="nl-NL" dirty="0" err="1"/>
              <a:t>Learnbeat</a:t>
            </a:r>
            <a:r>
              <a:rPr lang="nl-NL" dirty="0"/>
              <a:t> 7.4</a:t>
            </a:r>
          </a:p>
          <a:p>
            <a:pPr lvl="1"/>
            <a:r>
              <a:rPr lang="nl-NL" dirty="0"/>
              <a:t>Opdrachten 40, 42, 43, 44, 45-47</a:t>
            </a:r>
          </a:p>
        </p:txBody>
      </p:sp>
    </p:spTree>
    <p:extLst>
      <p:ext uri="{BB962C8B-B14F-4D97-AF65-F5344CB8AC3E}">
        <p14:creationId xmlns:p14="http://schemas.microsoft.com/office/powerpoint/2010/main" val="1143168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5 Vervorming – niet meer voor examen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uitleggen wat relatieve rek en mechanische spanning is</a:t>
            </a:r>
          </a:p>
          <a:p>
            <a:pPr lvl="1"/>
            <a:r>
              <a:rPr lang="nl-NL" dirty="0"/>
              <a:t>redeneren en rekenen met het verband tussen relatieve rek en spanning</a:t>
            </a:r>
          </a:p>
          <a:p>
            <a:pPr lvl="1"/>
            <a:r>
              <a:rPr lang="nl-NL" dirty="0"/>
              <a:t>de begrippen elastische vervorming, plastische vervorming, vloeiing, treksterkte en elasticiteitsmodulus beschrijven en toepassen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63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704850"/>
            <a:ext cx="9227368" cy="1067966"/>
          </a:xfrm>
        </p:spPr>
        <p:txBody>
          <a:bodyPr/>
          <a:lstStyle/>
          <a:p>
            <a:r>
              <a:rPr lang="nl-NL" dirty="0"/>
              <a:t>Fasen van een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52184" y="1844824"/>
            <a:ext cx="2314600" cy="4158540"/>
          </a:xfrm>
        </p:spPr>
        <p:txBody>
          <a:bodyPr/>
          <a:lstStyle/>
          <a:p>
            <a:r>
              <a:rPr lang="nl-NL" sz="2400" dirty="0"/>
              <a:t>sublimeren heet soms ook wel vervluchtigen</a:t>
            </a:r>
          </a:p>
          <a:p>
            <a:endParaRPr lang="nl-NL" sz="2400" dirty="0"/>
          </a:p>
          <a:p>
            <a:r>
              <a:rPr lang="nl-NL" sz="2400" dirty="0"/>
              <a:t>voor rijpen zie je ook wel eens condenseren of sublimeren</a:t>
            </a:r>
          </a:p>
        </p:txBody>
      </p:sp>
      <p:pic>
        <p:nvPicPr>
          <p:cNvPr id="2050" name="Picture 2" descr="http://www.4nix.nl/uploads/1/2/8/2/12822218/339182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060848"/>
            <a:ext cx="5352529" cy="41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14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D728F-FC67-09ED-0251-6F6A5379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7.6 Functionele materialen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1CE7E0-B63D-CA94-8A1B-9856B2F4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59, 60</a:t>
            </a:r>
          </a:p>
        </p:txBody>
      </p:sp>
    </p:spTree>
    <p:extLst>
      <p:ext uri="{BB962C8B-B14F-4D97-AF65-F5344CB8AC3E}">
        <p14:creationId xmlns:p14="http://schemas.microsoft.com/office/powerpoint/2010/main" val="2431043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94864-7936-1754-0F06-4F60851A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7.7 Energie transitie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CCC6CE-8C11-6B42-328A-BE53D9A6D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Dit staat niet in het boek!</a:t>
            </a:r>
          </a:p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Berekeningen uitvoeren met het debiet</a:t>
            </a:r>
          </a:p>
          <a:p>
            <a:pPr lvl="1"/>
            <a:r>
              <a:rPr lang="nl-NL" dirty="0"/>
              <a:t>Uitleggen hoe een warmtepomp werkt</a:t>
            </a:r>
          </a:p>
          <a:p>
            <a:pPr lvl="1"/>
            <a:r>
              <a:rPr lang="nl-NL" dirty="0"/>
              <a:t>Verschil uitleggen </a:t>
            </a:r>
            <a:r>
              <a:rPr lang="nl-NL"/>
              <a:t>tussen fysisch </a:t>
            </a:r>
            <a:r>
              <a:rPr lang="nl-NL" dirty="0"/>
              <a:t>rendement en het economisch rendement</a:t>
            </a:r>
          </a:p>
          <a:p>
            <a:pPr lvl="1"/>
            <a:r>
              <a:rPr lang="nl-NL" dirty="0"/>
              <a:t>Het rendement van een warmtepomp uitrekenen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172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DAB7E-B3B1-4E94-E4C5-CC15F62F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Debiet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43CC4A4-7151-F49E-DE00-0D6142C3C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Debiet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nl-NL" dirty="0"/>
                  <a:t> (</a:t>
                </a:r>
                <a:r>
                  <a:rPr lang="nl-NL" dirty="0" err="1"/>
                  <a:t>phi</a:t>
                </a:r>
                <a:r>
                  <a:rPr lang="nl-NL" dirty="0"/>
                  <a:t>) is de hoeveelheid stof (in m</a:t>
                </a:r>
                <a:r>
                  <a:rPr lang="nl-NL" baseline="30000" dirty="0"/>
                  <a:t>3</a:t>
                </a:r>
                <a:r>
                  <a:rPr lang="nl-NL" dirty="0"/>
                  <a:t>) die per seconde door een buis stroomt:</a:t>
                </a:r>
              </a:p>
              <a:p>
                <a:endParaRPr lang="nl-NL" dirty="0"/>
              </a:p>
              <a:p>
                <a:pPr marL="990600" indent="-9906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nl-NL" b="0" dirty="0"/>
              </a:p>
              <a:p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43CC4A4-7151-F49E-DE00-0D6142C3C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 descr="Afbeelding met water, schermopname, raam, reflectie&#10;&#10;Automatisch gegenereerde beschrijving">
            <a:extLst>
              <a:ext uri="{FF2B5EF4-FFF2-40B4-BE49-F238E27FC236}">
                <a16:creationId xmlns:a16="http://schemas.microsoft.com/office/drawing/2014/main" id="{876748D9-2BDE-BA44-B789-CCC9D8581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2" y="4293096"/>
            <a:ext cx="10200456" cy="17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1044F-82F2-21DC-2504-4ED5AE6C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/>
              <a:t>Continuïteit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0AC32B-8441-25EA-5A66-C2E83F6F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1224136"/>
          </a:xfrm>
        </p:spPr>
        <p:txBody>
          <a:bodyPr/>
          <a:lstStyle/>
          <a:p>
            <a:r>
              <a:rPr lang="nl-NL" dirty="0"/>
              <a:t>In een buis is het debiet overal even groot (net als elektrische stroom in een serieschakeling)</a:t>
            </a:r>
          </a:p>
        </p:txBody>
      </p:sp>
      <p:pic>
        <p:nvPicPr>
          <p:cNvPr id="7" name="Afbeelding 6" descr="Afbeelding met creativiteit&#10;&#10;Automatisch gegenereerde beschrijving">
            <a:extLst>
              <a:ext uri="{FF2B5EF4-FFF2-40B4-BE49-F238E27FC236}">
                <a16:creationId xmlns:a16="http://schemas.microsoft.com/office/drawing/2014/main" id="{EF02C509-F54E-C9A6-594C-58A32AADB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2" y="2492896"/>
            <a:ext cx="9815736" cy="2427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FC472D6E-B0B9-5BFF-AB85-F99DA19DD145}"/>
                  </a:ext>
                </a:extLst>
              </p:cNvPr>
              <p:cNvSpPr txBox="1"/>
              <p:nvPr/>
            </p:nvSpPr>
            <p:spPr>
              <a:xfrm>
                <a:off x="3445496" y="5188549"/>
                <a:ext cx="8136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                =            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     =                            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FC472D6E-B0B9-5BFF-AB85-F99DA19DD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96" y="5188549"/>
                <a:ext cx="81369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737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634A1-02FC-30FA-4BE7-807DF5DF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923950"/>
          </a:xfrm>
        </p:spPr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CFA3D9-B1DA-2D64-692A-D289E408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7502624" cy="438943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Uit een kraan stroomt in één minuut 1,2 L water. Bij de uitstroomopening heeft de straal een diameter van 0,80 cm.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/>
              <a:t>Bereken de snelheid van het water bij de uitstroomopening.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/>
              <a:t>Bereken de snelheid van het water 30 cm lager.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/>
              <a:t>Bereken de diameter van waterstraal 30 cm onder de opening</a:t>
            </a:r>
          </a:p>
        </p:txBody>
      </p:sp>
      <p:pic>
        <p:nvPicPr>
          <p:cNvPr id="5" name="Afbeelding 4" descr="Afbeelding met dop, kraan, Sanitair armatuur, gootsteen&#10;&#10;Automatisch gegenereerde beschrijving">
            <a:extLst>
              <a:ext uri="{FF2B5EF4-FFF2-40B4-BE49-F238E27FC236}">
                <a16:creationId xmlns:a16="http://schemas.microsoft.com/office/drawing/2014/main" id="{38666977-0FFC-8175-6560-79E41BB91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272076"/>
            <a:ext cx="3265035" cy="46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41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65AE9-9D2C-D130-733E-C87362FAE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635918"/>
          </a:xfrm>
        </p:spPr>
        <p:txBody>
          <a:bodyPr/>
          <a:lstStyle/>
          <a:p>
            <a:r>
              <a:rPr lang="nl-NL" dirty="0"/>
              <a:t>Uitwerking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F5609EC-630E-D451-1350-69A4788ED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56792"/>
                <a:ext cx="10972800" cy="4767809"/>
              </a:xfrm>
            </p:spPr>
            <p:txBody>
              <a:bodyPr/>
              <a:lstStyle/>
              <a:p>
                <a:r>
                  <a:rPr lang="nl-NL" dirty="0"/>
                  <a:t>Voor het debiet geldt:</a:t>
                </a:r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1,2⋅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=2,0⋅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Voor de doorsnede van de water straal geldt:</a:t>
                </a:r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0,80⋅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=5,03⋅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b="0" dirty="0"/>
              </a:p>
              <a:p>
                <a:r>
                  <a:rPr lang="nl-NL" b="0" dirty="0"/>
                  <a:t>Combineren geeft:</a:t>
                </a:r>
              </a:p>
              <a:p>
                <a:pPr marL="71755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→ 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2,0⋅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5,03⋅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=0,398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nl-NL" b="0" dirty="0"/>
                  <a:t> 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F5609EC-630E-D451-1350-69A4788ED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56792"/>
                <a:ext cx="10972800" cy="4767809"/>
              </a:xfrm>
              <a:blipFill>
                <a:blip r:embed="rId2"/>
                <a:stretch>
                  <a:fillRect l="-667" t="-10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75AD2-4F81-0CD2-89AB-904136B7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571500"/>
          </a:xfrm>
        </p:spPr>
        <p:txBody>
          <a:bodyPr/>
          <a:lstStyle/>
          <a:p>
            <a:r>
              <a:rPr lang="nl-NL" dirty="0"/>
              <a:t>Uitwerking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BEA4E1A-D5BF-1D2D-61A2-FC1ECADC7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76350"/>
                <a:ext cx="8078688" cy="5048251"/>
              </a:xfrm>
            </p:spPr>
            <p:txBody>
              <a:bodyPr/>
              <a:lstStyle/>
              <a:p>
                <a:r>
                  <a:rPr lang="nl-NL" dirty="0"/>
                  <a:t>We volgen een druppel op zijn val naar beneden. Om de snelheid 30 cm lager te berekenen gebruiken we de wet van behoud van energie</a:t>
                </a:r>
              </a:p>
              <a:p>
                <a:pPr marL="628650" indent="-6286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𝑏𝑜𝑣𝑒𝑛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𝑏𝑒𝑛𝑒𝑑𝑒𝑛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dirty="0"/>
              </a:p>
              <a:p>
                <a:pPr marL="6286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→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nl-NL" b="0" dirty="0"/>
              </a:p>
              <a:p>
                <a:r>
                  <a:rPr lang="nl-NL" dirty="0"/>
                  <a:t>alles keer 2 en delen door </a:t>
                </a:r>
                <a:r>
                  <a:rPr lang="nl-NL" i="1" dirty="0"/>
                  <a:t>m</a:t>
                </a:r>
              </a:p>
              <a:p>
                <a:pPr marL="6286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→ </m:t>
                      </m:r>
                    </m:oMath>
                  </m:oMathPara>
                </a14:m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628650" indent="0">
                  <a:buNone/>
                </a:pPr>
                <a:endParaRPr lang="nl-NL" b="0" i="1" dirty="0">
                  <a:latin typeface="Cambria Math" panose="02040503050406030204" pitchFamily="18" charset="0"/>
                </a:endParaRPr>
              </a:p>
              <a:p>
                <a:pPr marL="6286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0" smtClean="0">
                              <a:latin typeface="Cambria Math" panose="02040503050406030204" pitchFamily="18" charset="0"/>
                            </a:rPr>
                            <m:t>0,398</m:t>
                          </m:r>
                        </m:e>
                        <m:sup>
                          <m:r>
                            <a:rPr lang="nl-NL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⋅9,81⋅0,3=</m:t>
                      </m:r>
                      <m:sSubSup>
                        <m:sSub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=2,46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BEA4E1A-D5BF-1D2D-61A2-FC1ECADC7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76350"/>
                <a:ext cx="8078688" cy="5048251"/>
              </a:xfrm>
              <a:blipFill>
                <a:blip r:embed="rId2"/>
                <a:stretch>
                  <a:fillRect l="-906" t="-965" r="-20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 descr="Afbeelding met dop, kraan, Sanitair armatuur, gootsteen&#10;&#10;Automatisch gegenereerde beschrijving">
            <a:extLst>
              <a:ext uri="{FF2B5EF4-FFF2-40B4-BE49-F238E27FC236}">
                <a16:creationId xmlns:a16="http://schemas.microsoft.com/office/drawing/2014/main" id="{1D4F943A-1B61-3C19-8AAD-4CA60C0DD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65" y="1276350"/>
            <a:ext cx="3265035" cy="46633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AFC33F4-C16A-B6D0-3AD6-B837AA060007}"/>
              </a:ext>
            </a:extLst>
          </p:cNvPr>
          <p:cNvSpPr txBox="1"/>
          <p:nvPr/>
        </p:nvSpPr>
        <p:spPr>
          <a:xfrm>
            <a:off x="10128448" y="5661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  = 0 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7F2F8B-BF43-E1B0-3BF4-9ACA5A2F7F1D}"/>
              </a:ext>
            </a:extLst>
          </p:cNvPr>
          <p:cNvSpPr txBox="1"/>
          <p:nvPr/>
        </p:nvSpPr>
        <p:spPr>
          <a:xfrm>
            <a:off x="9624392" y="3059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  = 0,30 m</a:t>
            </a:r>
          </a:p>
        </p:txBody>
      </p:sp>
    </p:spTree>
    <p:extLst>
      <p:ext uri="{BB962C8B-B14F-4D97-AF65-F5344CB8AC3E}">
        <p14:creationId xmlns:p14="http://schemas.microsoft.com/office/powerpoint/2010/main" val="18067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A5DA6-EEB7-4695-5D8D-36346D6A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/>
              <a:t>Uitwerking 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F60D729-2017-D596-0EC1-F9504284A4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28800"/>
                <a:ext cx="10972800" cy="4695801"/>
              </a:xfrm>
            </p:spPr>
            <p:txBody>
              <a:bodyPr/>
              <a:lstStyle/>
              <a:p>
                <a:r>
                  <a:rPr lang="nl-NL" dirty="0"/>
                  <a:t>Continuïteit geeft:</a:t>
                </a:r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→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→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5,03⋅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0,398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⋅2,46</m:t>
                      </m:r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Daar uit volgt: </a:t>
                </a:r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=8,14⋅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b="0" dirty="0"/>
              </a:p>
              <a:p>
                <a:endParaRPr lang="nl-NL" dirty="0"/>
              </a:p>
              <a:p>
                <a:r>
                  <a:rPr lang="nl-NL" dirty="0"/>
                  <a:t>En voor de diameter: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4⋅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4⋅8,14⋅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=3,2⋅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=3,2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F60D729-2017-D596-0EC1-F9504284A4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28800"/>
                <a:ext cx="10972800" cy="4695801"/>
              </a:xfrm>
              <a:blipFill>
                <a:blip r:embed="rId2"/>
                <a:stretch>
                  <a:fillRect l="-667" t="-10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13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E7EC2-AF5C-8CA5-06F7-3E2BDEC5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/>
              <a:t>Warmtepomp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E2F31-AA9C-BA2C-9A72-F3D59002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11761"/>
            <a:ext cx="10972800" cy="612840"/>
          </a:xfrm>
        </p:spPr>
        <p:txBody>
          <a:bodyPr/>
          <a:lstStyle/>
          <a:p>
            <a:r>
              <a:rPr lang="nl-NL" dirty="0"/>
              <a:t>Een rendement van 465% ? Hoe kan dat?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A15EE7-701A-273C-5096-196EC8DE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734070"/>
            <a:ext cx="4379033" cy="32860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A37739-5032-299D-9AAD-CABF30CE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05" y="1141092"/>
            <a:ext cx="5992061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81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FC8F0-594D-BCCA-AD98-3ECEE4EE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een warmtepomp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B033CF-0A26-1C4F-802F-1A500518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gebeurt er met gas dat wordt samengeperst?</a:t>
            </a:r>
          </a:p>
          <a:p>
            <a:pPr lvl="1"/>
            <a:r>
              <a:rPr lang="nl-NL" dirty="0"/>
              <a:t>De temperatuur gaat omhoog</a:t>
            </a:r>
          </a:p>
          <a:p>
            <a:pPr lvl="1"/>
            <a:r>
              <a:rPr lang="nl-NL" dirty="0"/>
              <a:t>Gas gaat condenseren (bij condenseren komt veel energie vrij)</a:t>
            </a:r>
          </a:p>
          <a:p>
            <a:endParaRPr lang="nl-NL" dirty="0"/>
          </a:p>
          <a:p>
            <a:r>
              <a:rPr lang="nl-NL" dirty="0"/>
              <a:t>Wat gebeurt er met een vloeistof als je de druk sterk verlaagt?</a:t>
            </a:r>
          </a:p>
          <a:p>
            <a:pPr lvl="1"/>
            <a:r>
              <a:rPr lang="nl-NL" dirty="0"/>
              <a:t>De temperatuur gaat omlaag</a:t>
            </a:r>
          </a:p>
          <a:p>
            <a:pPr lvl="1"/>
            <a:r>
              <a:rPr lang="nl-NL" dirty="0"/>
              <a:t>De vloeistof verdampt (verdampen kost veel energie)</a:t>
            </a:r>
          </a:p>
          <a:p>
            <a:pPr lvl="1"/>
            <a:r>
              <a:rPr lang="nl-NL" dirty="0"/>
              <a:t>Lachgas mag je niet direct uit de cilinder inademen</a:t>
            </a:r>
          </a:p>
        </p:txBody>
      </p:sp>
    </p:spTree>
    <p:extLst>
      <p:ext uri="{BB962C8B-B14F-4D97-AF65-F5344CB8AC3E}">
        <p14:creationId xmlns:p14="http://schemas.microsoft.com/office/powerpoint/2010/main" val="12003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464" y="704850"/>
            <a:ext cx="8939336" cy="851942"/>
          </a:xfrm>
        </p:spPr>
        <p:txBody>
          <a:bodyPr/>
          <a:lstStyle/>
          <a:p>
            <a:r>
              <a:rPr lang="nl-NL" dirty="0" err="1"/>
              <a:t>Fase-overgang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9456" y="1935164"/>
            <a:ext cx="3672408" cy="4518173"/>
          </a:xfrm>
        </p:spPr>
        <p:txBody>
          <a:bodyPr/>
          <a:lstStyle/>
          <a:p>
            <a:r>
              <a:rPr lang="nl-NL" sz="2200" dirty="0"/>
              <a:t>Tijdens een </a:t>
            </a:r>
            <a:r>
              <a:rPr lang="nl-NL" sz="2200" dirty="0" err="1"/>
              <a:t>fase-overgang</a:t>
            </a:r>
            <a:r>
              <a:rPr lang="nl-NL" sz="2200" dirty="0"/>
              <a:t> verandert de afstand tussen de moleculen (potentiele energie), maar niet de temperatuur (kinetische energie)</a:t>
            </a:r>
          </a:p>
        </p:txBody>
      </p:sp>
      <p:pic>
        <p:nvPicPr>
          <p:cNvPr id="3074" name="Picture 2" descr="http://sdinkgreve.netai.net/chapter/K3H3/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55" y="2132856"/>
            <a:ext cx="571493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87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erking warmtepomp">
            <a:extLst>
              <a:ext uri="{FF2B5EF4-FFF2-40B4-BE49-F238E27FC236}">
                <a16:creationId xmlns:a16="http://schemas.microsoft.com/office/drawing/2014/main" id="{22E8A82C-D905-F709-567F-D45154EF51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Werking warmtepomp">
            <a:extLst>
              <a:ext uri="{FF2B5EF4-FFF2-40B4-BE49-F238E27FC236}">
                <a16:creationId xmlns:a16="http://schemas.microsoft.com/office/drawing/2014/main" id="{0FBB6C06-513C-C030-A959-B3780F7553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5971DEC-8C9E-0A21-FE71-13C8947220D7}"/>
              </a:ext>
            </a:extLst>
          </p:cNvPr>
          <p:cNvGrpSpPr/>
          <p:nvPr/>
        </p:nvGrpSpPr>
        <p:grpSpPr>
          <a:xfrm>
            <a:off x="0" y="526874"/>
            <a:ext cx="12192000" cy="5804252"/>
            <a:chOff x="0" y="526874"/>
            <a:chExt cx="12192000" cy="5804252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C093603-38D1-C23C-78A5-2EEAA5BBC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26874"/>
              <a:ext cx="12192000" cy="5804252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8C37553D-4C2C-2ACB-C5E9-EBCFF69B9F25}"/>
                </a:ext>
              </a:extLst>
            </p:cNvPr>
            <p:cNvSpPr txBox="1"/>
            <p:nvPr/>
          </p:nvSpPr>
          <p:spPr>
            <a:xfrm>
              <a:off x="4583832" y="837438"/>
              <a:ext cx="151216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Compressor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582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47059-58A7-991A-B945-68914C17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149D0F-F9F6-255A-027D-DDAD6A8A3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werkt een warmtepomp beter? Als het buiten heel koud is of juist als het buiten heel warm is?</a:t>
            </a:r>
          </a:p>
          <a:p>
            <a:endParaRPr lang="nl-NL" dirty="0"/>
          </a:p>
          <a:p>
            <a:r>
              <a:rPr lang="nl-NL" dirty="0"/>
              <a:t>De warmtewisselaar werk beter als het temperatuurverschil groot is. Dus als het buiten warm is</a:t>
            </a:r>
          </a:p>
        </p:txBody>
      </p:sp>
    </p:spTree>
    <p:extLst>
      <p:ext uri="{BB962C8B-B14F-4D97-AF65-F5344CB8AC3E}">
        <p14:creationId xmlns:p14="http://schemas.microsoft.com/office/powerpoint/2010/main" val="6270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99F67-7701-C9E4-5350-24993570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D2321F-AF69-1463-D558-472F8A09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5"/>
            <a:ext cx="10972800" cy="2501948"/>
          </a:xfrm>
        </p:spPr>
        <p:txBody>
          <a:bodyPr/>
          <a:lstStyle/>
          <a:p>
            <a:r>
              <a:rPr lang="nl-NL" dirty="0"/>
              <a:t>Welke onderdelen van de verschillende processen kosten energie?</a:t>
            </a:r>
          </a:p>
          <a:p>
            <a:endParaRPr lang="nl-NL" dirty="0"/>
          </a:p>
          <a:p>
            <a:pPr lvl="1"/>
            <a:r>
              <a:rPr lang="nl-NL" dirty="0"/>
              <a:t>Het comprimeren van de damp kost energie</a:t>
            </a:r>
          </a:p>
          <a:p>
            <a:pPr lvl="1"/>
            <a:r>
              <a:rPr lang="nl-NL" dirty="0"/>
              <a:t>Het rondpompen van het warme water in het huis</a:t>
            </a:r>
          </a:p>
          <a:p>
            <a:pPr lvl="1"/>
            <a:r>
              <a:rPr lang="nl-NL" dirty="0"/>
              <a:t>Warmtebron in contact brengen met de warmtewisselaar</a:t>
            </a:r>
          </a:p>
          <a:p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7D6EBD66-1CB5-880C-30AB-55B4E480EEA1}"/>
              </a:ext>
            </a:extLst>
          </p:cNvPr>
          <p:cNvGrpSpPr/>
          <p:nvPr/>
        </p:nvGrpSpPr>
        <p:grpSpPr>
          <a:xfrm>
            <a:off x="7968208" y="4574603"/>
            <a:ext cx="4079776" cy="1749998"/>
            <a:chOff x="0" y="526874"/>
            <a:chExt cx="12192000" cy="5804252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FA876B4-4AB6-E213-6CA5-5DF91BD95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26874"/>
              <a:ext cx="12192000" cy="5804252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25E52DBE-C1BA-05D6-848C-BCA6CE575274}"/>
                </a:ext>
              </a:extLst>
            </p:cNvPr>
            <p:cNvSpPr txBox="1"/>
            <p:nvPr/>
          </p:nvSpPr>
          <p:spPr>
            <a:xfrm>
              <a:off x="4492404" y="526874"/>
              <a:ext cx="4669281" cy="714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800" dirty="0"/>
                <a:t>Compressor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3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7ABDB-B551-F2EC-E6ED-0F01397D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F6C5A5-CC06-C901-658B-61701BAE8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LED met een vermogen 70 </a:t>
            </a:r>
            <a:r>
              <a:rPr lang="nl-NL" dirty="0" err="1"/>
              <a:t>mW</a:t>
            </a:r>
            <a:r>
              <a:rPr lang="nl-NL" dirty="0"/>
              <a:t> geeft in 1 h 120 J licht.</a:t>
            </a:r>
          </a:p>
          <a:p>
            <a:r>
              <a:rPr lang="nl-NL" dirty="0"/>
              <a:t>Bereken het rendement van de LED.</a:t>
            </a:r>
          </a:p>
          <a:p>
            <a:endParaRPr lang="nl-NL" dirty="0"/>
          </a:p>
          <a:p>
            <a:r>
              <a:rPr lang="nl-NL" dirty="0"/>
              <a:t>Uitwerking:</a:t>
            </a:r>
          </a:p>
          <a:p>
            <a:r>
              <a:rPr lang="nl-NL" dirty="0"/>
              <a:t>E = Pt = 0,070 x 3600 = 252 J</a:t>
            </a:r>
          </a:p>
          <a:p>
            <a:r>
              <a:rPr lang="nl-NL" dirty="0">
                <a:sym typeface="Symbol" panose="05050102010706020507" pitchFamily="18" charset="2"/>
              </a:rPr>
              <a:t> = </a:t>
            </a:r>
            <a:r>
              <a:rPr lang="nl-NL" dirty="0" err="1">
                <a:sym typeface="Symbol" panose="05050102010706020507" pitchFamily="18" charset="2"/>
              </a:rPr>
              <a:t>E</a:t>
            </a:r>
            <a:r>
              <a:rPr lang="nl-NL" baseline="-25000" dirty="0" err="1">
                <a:sym typeface="Symbol" panose="05050102010706020507" pitchFamily="18" charset="2"/>
              </a:rPr>
              <a:t>nut</a:t>
            </a:r>
            <a:r>
              <a:rPr lang="nl-NL" dirty="0">
                <a:sym typeface="Symbol" panose="05050102010706020507" pitchFamily="18" charset="2"/>
              </a:rPr>
              <a:t> / </a:t>
            </a:r>
            <a:r>
              <a:rPr lang="nl-NL" dirty="0" err="1">
                <a:sym typeface="Symbol" panose="05050102010706020507" pitchFamily="18" charset="2"/>
              </a:rPr>
              <a:t>E</a:t>
            </a:r>
            <a:r>
              <a:rPr lang="nl-NL" baseline="-25000" dirty="0" err="1">
                <a:sym typeface="Symbol" panose="05050102010706020507" pitchFamily="18" charset="2"/>
              </a:rPr>
              <a:t>in</a:t>
            </a:r>
            <a:r>
              <a:rPr lang="nl-NL" dirty="0">
                <a:sym typeface="Symbol" panose="05050102010706020507" pitchFamily="18" charset="2"/>
              </a:rPr>
              <a:t> = 120 / 252 = 0,48 = 48%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4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F1A28-AC4F-EA37-4FA2-89C62028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/>
              <a:t>Vraag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2C734-6435-F303-F504-936B8EE8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695801"/>
          </a:xfrm>
        </p:spPr>
        <p:txBody>
          <a:bodyPr/>
          <a:lstStyle/>
          <a:p>
            <a:r>
              <a:rPr lang="nl-NL" dirty="0"/>
              <a:t>In de tank van een auto zit nog 10 L benzine. Hij rijdt naar de benzinepomp en gaat tanken. Bij thuiskomst zit er nog 50 L in de tank. De rit naar de benzinepomp (heen en terug) heeft 2 L benzine gekost.</a:t>
            </a:r>
          </a:p>
          <a:p>
            <a:r>
              <a:rPr lang="nl-NL" dirty="0"/>
              <a:t>Hoe groot is het rendement van dit proces?</a:t>
            </a:r>
          </a:p>
          <a:p>
            <a:endParaRPr lang="nl-NL" dirty="0"/>
          </a:p>
          <a:p>
            <a:r>
              <a:rPr lang="nl-NL" dirty="0"/>
              <a:t>Uitwerking:</a:t>
            </a:r>
          </a:p>
          <a:p>
            <a:r>
              <a:rPr lang="nl-NL" dirty="0"/>
              <a:t>Dit proces heeft 50 – 10 = 40 L benzine opgeleverd (</a:t>
            </a:r>
            <a:r>
              <a:rPr lang="nl-NL" dirty="0" err="1"/>
              <a:t>E</a:t>
            </a:r>
            <a:r>
              <a:rPr lang="nl-NL" baseline="-25000" dirty="0" err="1"/>
              <a:t>nut</a:t>
            </a:r>
            <a:r>
              <a:rPr lang="nl-NL" dirty="0"/>
              <a:t>).</a:t>
            </a:r>
          </a:p>
          <a:p>
            <a:r>
              <a:rPr lang="nl-NL" dirty="0"/>
              <a:t>En de kosten waren 2 L benzine (</a:t>
            </a:r>
            <a:r>
              <a:rPr lang="nl-NL" dirty="0" err="1"/>
              <a:t>E</a:t>
            </a:r>
            <a:r>
              <a:rPr lang="nl-NL" baseline="-25000" dirty="0" err="1"/>
              <a:t>in</a:t>
            </a:r>
            <a:r>
              <a:rPr lang="nl-NL" dirty="0"/>
              <a:t>)</a:t>
            </a:r>
          </a:p>
          <a:p>
            <a:r>
              <a:rPr lang="nl-NL" dirty="0">
                <a:sym typeface="Symbol" panose="05050102010706020507" pitchFamily="18" charset="2"/>
              </a:rPr>
              <a:t> = </a:t>
            </a:r>
            <a:r>
              <a:rPr lang="nl-NL" dirty="0" err="1">
                <a:sym typeface="Symbol" panose="05050102010706020507" pitchFamily="18" charset="2"/>
              </a:rPr>
              <a:t>E</a:t>
            </a:r>
            <a:r>
              <a:rPr lang="nl-NL" baseline="-25000" dirty="0" err="1">
                <a:sym typeface="Symbol" panose="05050102010706020507" pitchFamily="18" charset="2"/>
              </a:rPr>
              <a:t>nut</a:t>
            </a:r>
            <a:r>
              <a:rPr lang="nl-NL" dirty="0">
                <a:sym typeface="Symbol" panose="05050102010706020507" pitchFamily="18" charset="2"/>
              </a:rPr>
              <a:t> / </a:t>
            </a:r>
            <a:r>
              <a:rPr lang="nl-NL" dirty="0" err="1">
                <a:sym typeface="Symbol" panose="05050102010706020507" pitchFamily="18" charset="2"/>
              </a:rPr>
              <a:t>E</a:t>
            </a:r>
            <a:r>
              <a:rPr lang="nl-NL" baseline="-25000" dirty="0" err="1">
                <a:sym typeface="Symbol" panose="05050102010706020507" pitchFamily="18" charset="2"/>
              </a:rPr>
              <a:t>in</a:t>
            </a:r>
            <a:r>
              <a:rPr lang="nl-NL" dirty="0">
                <a:sym typeface="Symbol" panose="05050102010706020507" pitchFamily="18" charset="2"/>
              </a:rPr>
              <a:t> = 40 / 2 = 20 = 2000%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9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9DD2C-B8E4-4A51-442B-FDED4821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/>
              <a:t>Rendement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4839B5-2C80-809B-27C5-7C0DE38B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695801"/>
          </a:xfrm>
        </p:spPr>
        <p:txBody>
          <a:bodyPr/>
          <a:lstStyle/>
          <a:p>
            <a:r>
              <a:rPr lang="nl-NL" dirty="0"/>
              <a:t>Bij een pure energie-omzetting kan het rendement nooit groter dan 100% zijn (fysisch rendement)</a:t>
            </a:r>
          </a:p>
          <a:p>
            <a:endParaRPr lang="nl-NL" dirty="0"/>
          </a:p>
          <a:p>
            <a:r>
              <a:rPr lang="nl-NL" dirty="0"/>
              <a:t>Bij energie-transport kan het rendement wel groter dan 100% zijn of beter </a:t>
            </a:r>
            <a:r>
              <a:rPr lang="nl-NL" i="1" dirty="0"/>
              <a:t>moet</a:t>
            </a:r>
            <a:r>
              <a:rPr lang="nl-NL" dirty="0"/>
              <a:t> hoger dan 100% zijn</a:t>
            </a:r>
          </a:p>
          <a:p>
            <a:pPr lvl="1"/>
            <a:r>
              <a:rPr lang="nl-NL" dirty="0"/>
              <a:t>Een hybride warmtepomp wordt uitgeschakeld als de temperatuur buiten te laag is. </a:t>
            </a:r>
          </a:p>
          <a:p>
            <a:pPr lvl="1"/>
            <a:r>
              <a:rPr lang="nl-NL" dirty="0"/>
              <a:t>Bij een warmtepomp noemen ze dit de COP- waarde (Coëfficiënt Of Performance)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09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Stofeigenschap: dichtheid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7070576" cy="4389437"/>
              </a:xfrm>
            </p:spPr>
            <p:txBody>
              <a:bodyPr/>
              <a:lstStyle/>
              <a:p>
                <a:r>
                  <a:rPr lang="nl-NL" dirty="0"/>
                  <a:t>De dichtheid </a:t>
                </a:r>
                <a:r>
                  <a:rPr lang="el-GR" i="1" dirty="0"/>
                  <a:t>ρ</a:t>
                </a:r>
                <a:r>
                  <a:rPr lang="nl-NL" dirty="0"/>
                  <a:t> geeft aan hoe groot de massa is van 1 m</a:t>
                </a:r>
                <a:r>
                  <a:rPr lang="nl-NL" baseline="30000" dirty="0"/>
                  <a:t>3</a:t>
                </a:r>
                <a:r>
                  <a:rPr lang="nl-NL" dirty="0"/>
                  <a:t> van die stof</a:t>
                </a:r>
              </a:p>
              <a:p>
                <a:r>
                  <a:rPr lang="nl-NL" dirty="0"/>
                  <a:t>In formule:</a:t>
                </a:r>
              </a:p>
              <a:p>
                <a:endParaRPr lang="nl-NL" dirty="0"/>
              </a:p>
              <a:p>
                <a:pPr marL="8112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nl-NL" b="0" dirty="0"/>
              </a:p>
              <a:p>
                <a:pPr marL="811213" indent="0">
                  <a:buNone/>
                </a:pPr>
                <a:endParaRPr lang="nl-NL" dirty="0"/>
              </a:p>
              <a:p>
                <a:pPr marL="263525" indent="-263525"/>
                <a:r>
                  <a:rPr lang="nl-NL" dirty="0"/>
                  <a:t>Bij gassen zijn druk en temperatuur van belang, bij vloeistoffen en vaste stoffen is dit minder belangrijk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7070576" cy="4389437"/>
              </a:xfrm>
              <a:blipFill rotWithShape="0">
                <a:blip r:embed="rId2"/>
                <a:stretch>
                  <a:fillRect l="-1034" t="-1110" r="-1552" b="-5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dichtheid-cm3-2.jpg (600×41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348880"/>
            <a:ext cx="3924201" cy="27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1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Dichtheid en atoommassa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974232" cy="4389437"/>
          </a:xfrm>
        </p:spPr>
        <p:txBody>
          <a:bodyPr/>
          <a:lstStyle/>
          <a:p>
            <a:r>
              <a:rPr lang="nl-NL" dirty="0"/>
              <a:t>Dichtheid en atoommassa zijn niet echt recht evenredig met elkaar.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2060848"/>
            <a:ext cx="4536504" cy="41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70D6C-4DE2-4FDF-9C6C-E98AA55F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635918"/>
          </a:xfrm>
        </p:spPr>
        <p:txBody>
          <a:bodyPr/>
          <a:lstStyle/>
          <a:p>
            <a:r>
              <a:rPr lang="nl-NL" dirty="0"/>
              <a:t>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89BAF5-74E0-4CC1-9298-1F05F1D4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6350496" cy="4983833"/>
          </a:xfrm>
        </p:spPr>
        <p:txBody>
          <a:bodyPr/>
          <a:lstStyle/>
          <a:p>
            <a:r>
              <a:rPr lang="nl-NL" dirty="0"/>
              <a:t>De meeste stoffen zetten uit als je ze verwarmt</a:t>
            </a:r>
          </a:p>
          <a:p>
            <a:r>
              <a:rPr lang="nl-NL" dirty="0"/>
              <a:t>Wat gebeurt er dan met de dichtheid?</a:t>
            </a:r>
          </a:p>
          <a:p>
            <a:pPr lvl="1"/>
            <a:r>
              <a:rPr lang="nl-NL" dirty="0"/>
              <a:t>de dichtheid neemt dan dus af (massa gelijk/volume groter)</a:t>
            </a:r>
          </a:p>
          <a:p>
            <a:endParaRPr lang="nl-NL" dirty="0"/>
          </a:p>
          <a:p>
            <a:r>
              <a:rPr lang="nl-NL" dirty="0"/>
              <a:t>Water zet uit bij het afkoelen vanaf  4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endParaRPr lang="nl-NL" dirty="0"/>
          </a:p>
          <a:p>
            <a:r>
              <a:rPr lang="nl-NL" dirty="0"/>
              <a:t>IJsblokjes  drijven dus op water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7F23B9-ADEA-4B36-9AB3-08A0D584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48" y="2476383"/>
            <a:ext cx="4704997" cy="26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6, 7, 10, 12, 13 + learnbeat 7.1</a:t>
            </a:r>
          </a:p>
        </p:txBody>
      </p:sp>
    </p:spTree>
    <p:extLst>
      <p:ext uri="{BB962C8B-B14F-4D97-AF65-F5344CB8AC3E}">
        <p14:creationId xmlns:p14="http://schemas.microsoft.com/office/powerpoint/2010/main" val="1804223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4856</TotalTime>
  <Words>2141</Words>
  <Application>Microsoft Office PowerPoint</Application>
  <PresentationFormat>Breedbeeld</PresentationFormat>
  <Paragraphs>340</Paragraphs>
  <Slides>55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 Math</vt:lpstr>
      <vt:lpstr>Constantia</vt:lpstr>
      <vt:lpstr>Symbol</vt:lpstr>
      <vt:lpstr>Wingdings</vt:lpstr>
      <vt:lpstr>Wingdings 2</vt:lpstr>
      <vt:lpstr>Stroom</vt:lpstr>
      <vt:lpstr>Vergelijking</vt:lpstr>
      <vt:lpstr>Natuurkunde Overal </vt:lpstr>
      <vt:lpstr>7.1 Fasen en dichtheid</vt:lpstr>
      <vt:lpstr>Molecuulmodel</vt:lpstr>
      <vt:lpstr>Fasen van een stof</vt:lpstr>
      <vt:lpstr>Fase-overgang</vt:lpstr>
      <vt:lpstr>Stofeigenschap: dichtheid</vt:lpstr>
      <vt:lpstr>Dichtheid en atoommassa</vt:lpstr>
      <vt:lpstr>Water</vt:lpstr>
      <vt:lpstr>Huiswerk</vt:lpstr>
      <vt:lpstr>7.2 Warmte</vt:lpstr>
      <vt:lpstr>Temperatuur</vt:lpstr>
      <vt:lpstr>Absolute temperatuur</vt:lpstr>
      <vt:lpstr>Omrekenen: 0 K = -273 oC</vt:lpstr>
      <vt:lpstr>Warmte</vt:lpstr>
      <vt:lpstr>Warmte en temperatuur</vt:lpstr>
      <vt:lpstr>Probleem 1: externe bron</vt:lpstr>
      <vt:lpstr>Oefenen</vt:lpstr>
      <vt:lpstr>Probleem 2: evenwicht</vt:lpstr>
      <vt:lpstr>Uitwerking</vt:lpstr>
      <vt:lpstr>Oefenen</vt:lpstr>
      <vt:lpstr>Water</vt:lpstr>
      <vt:lpstr>Dichtheid en soortelijke warmte</vt:lpstr>
      <vt:lpstr>Huiswerk:</vt:lpstr>
      <vt:lpstr>7.3 Warmtetransport</vt:lpstr>
      <vt:lpstr>Warmtetransport</vt:lpstr>
      <vt:lpstr>Warmtegeleiding </vt:lpstr>
      <vt:lpstr>Formule</vt:lpstr>
      <vt:lpstr>Voorbeeld</vt:lpstr>
      <vt:lpstr>Voorbeeld vervolg</vt:lpstr>
      <vt:lpstr>Huiswerk</vt:lpstr>
      <vt:lpstr>7.4 Elektrische geleiding</vt:lpstr>
      <vt:lpstr>Elektrische en stroomgeleiding</vt:lpstr>
      <vt:lpstr>Vrije elektronen</vt:lpstr>
      <vt:lpstr>Vergelijk warmte / elektrische stroom</vt:lpstr>
      <vt:lpstr>Soortelijke weerstand</vt:lpstr>
      <vt:lpstr>Oefenen</vt:lpstr>
      <vt:lpstr>Oefenen</vt:lpstr>
      <vt:lpstr>Huiswerk</vt:lpstr>
      <vt:lpstr>7. 5 Vervorming – niet meer voor examen </vt:lpstr>
      <vt:lpstr>7.6 Functionele materialen</vt:lpstr>
      <vt:lpstr>7.7 Energie transitie</vt:lpstr>
      <vt:lpstr>Debiet</vt:lpstr>
      <vt:lpstr>Continuïteit </vt:lpstr>
      <vt:lpstr>Oefenen</vt:lpstr>
      <vt:lpstr>Uitwerking a.</vt:lpstr>
      <vt:lpstr>Uitwerking b.</vt:lpstr>
      <vt:lpstr>Uitwerking c. </vt:lpstr>
      <vt:lpstr>Warmtepomp</vt:lpstr>
      <vt:lpstr>Hoe werkt een warmtepomp</vt:lpstr>
      <vt:lpstr>PowerPoint-presentatie</vt:lpstr>
      <vt:lpstr>Vraag 1</vt:lpstr>
      <vt:lpstr>Vraag 2</vt:lpstr>
      <vt:lpstr>Vraag 3</vt:lpstr>
      <vt:lpstr>Vraag 4</vt:lpstr>
      <vt:lpstr>Rendement</vt:lpstr>
    </vt:vector>
  </TitlesOfParts>
  <Company>DNC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Momenten</dc:title>
  <dc:creator>kru</dc:creator>
  <cp:lastModifiedBy>I, Kruise</cp:lastModifiedBy>
  <cp:revision>174</cp:revision>
  <dcterms:created xsi:type="dcterms:W3CDTF">2010-09-05T08:50:00Z</dcterms:created>
  <dcterms:modified xsi:type="dcterms:W3CDTF">2024-01-18T10:20:47Z</dcterms:modified>
</cp:coreProperties>
</file>